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65" r:id="rId5"/>
    <p:sldId id="602" r:id="rId6"/>
    <p:sldId id="615" r:id="rId7"/>
    <p:sldId id="658" r:id="rId8"/>
    <p:sldId id="654" r:id="rId9"/>
    <p:sldId id="655" r:id="rId10"/>
    <p:sldId id="616" r:id="rId11"/>
    <p:sldId id="591" r:id="rId12"/>
    <p:sldId id="640" r:id="rId13"/>
    <p:sldId id="656" r:id="rId14"/>
    <p:sldId id="642" r:id="rId15"/>
    <p:sldId id="617" r:id="rId16"/>
    <p:sldId id="645" r:id="rId17"/>
    <p:sldId id="651" r:id="rId18"/>
    <p:sldId id="652" r:id="rId19"/>
    <p:sldId id="650" r:id="rId20"/>
    <p:sldId id="657" r:id="rId21"/>
    <p:sldId id="643" r:id="rId22"/>
    <p:sldId id="644" r:id="rId23"/>
    <p:sldId id="618" r:id="rId24"/>
    <p:sldId id="653" r:id="rId25"/>
    <p:sldId id="659" r:id="rId26"/>
    <p:sldId id="646" r:id="rId27"/>
    <p:sldId id="647" r:id="rId28"/>
    <p:sldId id="428" r:id="rId29"/>
  </p:sldIdLst>
  <p:sldSz cx="12192000" cy="6858000"/>
  <p:notesSz cx="6797675" cy="9926638"/>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088" userDrawn="1">
          <p15:clr>
            <a:srgbClr val="A4A3A4"/>
          </p15:clr>
        </p15:guide>
        <p15:guide id="4" pos="450" userDrawn="1">
          <p15:clr>
            <a:srgbClr val="A4A3A4"/>
          </p15:clr>
        </p15:guide>
        <p15:guide id="5" pos="723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831"/>
    <a:srgbClr val="ED1A3B"/>
    <a:srgbClr val="003365"/>
    <a:srgbClr val="9B7D40"/>
    <a:srgbClr val="274A30"/>
    <a:srgbClr val="F2C851"/>
    <a:srgbClr val="6F6F6F"/>
    <a:srgbClr val="B4890D"/>
    <a:srgbClr val="F1486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73" autoAdjust="0"/>
    <p:restoredTop sz="96395" autoAdjust="0"/>
  </p:normalViewPr>
  <p:slideViewPr>
    <p:cSldViewPr snapToGrid="0">
      <p:cViewPr varScale="1">
        <p:scale>
          <a:sx n="112" d="100"/>
          <a:sy n="112" d="100"/>
        </p:scale>
        <p:origin x="390" y="96"/>
      </p:cViewPr>
      <p:guideLst>
        <p:guide orient="horz" pos="4088"/>
        <p:guide pos="450"/>
        <p:guide pos="723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3474" y="-62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251865" y="9508775"/>
            <a:ext cx="4386025" cy="174584"/>
          </a:xfrm>
          <a:prstGeom prst="rect">
            <a:avLst/>
          </a:prstGeom>
        </p:spPr>
        <p:txBody>
          <a:bodyPr vert="horz" lIns="0" tIns="0" rIns="0" bIns="0" rtlCol="0" anchor="ctr" anchorCtr="0"/>
          <a:lstStyle>
            <a:lvl1pPr algn="l">
              <a:defRPr sz="1300"/>
            </a:lvl1pPr>
          </a:lstStyle>
          <a:p>
            <a:r>
              <a:rPr lang="pt-PT" sz="700" cap="all" spc="386" dirty="0" err="1">
                <a:latin typeface="Open Sans Semibold" panose="020B0706030804020204" pitchFamily="34" charset="0"/>
                <a:ea typeface="Open Sans Semibold" panose="020B0706030804020204" pitchFamily="34" charset="0"/>
                <a:cs typeface="Open Sans Semibold" panose="020B0706030804020204" pitchFamily="34" charset="0"/>
              </a:rPr>
              <a:t>Template</a:t>
            </a:r>
            <a:r>
              <a:rPr lang="pt-PT" sz="700" cap="all" spc="386" dirty="0">
                <a:latin typeface="Open Sans Semibold" panose="020B0706030804020204" pitchFamily="34" charset="0"/>
                <a:ea typeface="Open Sans Semibold" panose="020B0706030804020204" pitchFamily="34" charset="0"/>
                <a:cs typeface="Open Sans Semibold" panose="020B0706030804020204" pitchFamily="34" charset="0"/>
              </a:rPr>
              <a:t> de apresentações</a:t>
            </a:r>
          </a:p>
        </p:txBody>
      </p:sp>
      <p:sp>
        <p:nvSpPr>
          <p:cNvPr id="6" name="Slide Number Placeholder 5"/>
          <p:cNvSpPr>
            <a:spLocks noGrp="1"/>
          </p:cNvSpPr>
          <p:nvPr>
            <p:ph type="sldNum" sz="quarter" idx="3"/>
          </p:nvPr>
        </p:nvSpPr>
        <p:spPr>
          <a:xfrm>
            <a:off x="6176302" y="9508775"/>
            <a:ext cx="334214" cy="174584"/>
          </a:xfrm>
          <a:prstGeom prst="rect">
            <a:avLst/>
          </a:prstGeom>
        </p:spPr>
        <p:txBody>
          <a:bodyPr vert="horz" lIns="0" tIns="0" rIns="0" bIns="0" rtlCol="0" anchor="ctr" anchorCtr="0"/>
          <a:lstStyle>
            <a:lvl1pPr algn="r">
              <a:defRPr sz="1200"/>
            </a:lvl1pPr>
          </a:lstStyle>
          <a:p>
            <a:fld id="{3E6782E1-60F4-4524-9583-887462CB5FFA}" type="slidenum">
              <a:rPr lang="pt-PT" sz="800" cap="all" spc="48">
                <a:latin typeface="Open Sans Semibold" panose="020B0706030804020204" pitchFamily="34" charset="0"/>
                <a:ea typeface="Open Sans Semibold" panose="020B0706030804020204" pitchFamily="34" charset="0"/>
                <a:cs typeface="Open Sans Semibold" panose="020B0706030804020204" pitchFamily="34" charset="0"/>
              </a:rPr>
              <a:pPr/>
              <a:t>‹#›</a:t>
            </a:fld>
            <a:endParaRPr lang="pt-PT" sz="800" cap="all" spc="48"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13" name="Picture 12"/>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5899037" y="452272"/>
            <a:ext cx="437741" cy="443093"/>
          </a:xfrm>
          <a:prstGeom prst="rect">
            <a:avLst/>
          </a:prstGeom>
        </p:spPr>
      </p:pic>
      <p:sp>
        <p:nvSpPr>
          <p:cNvPr id="2" name="Date Placeholder 1"/>
          <p:cNvSpPr>
            <a:spLocks noGrp="1"/>
          </p:cNvSpPr>
          <p:nvPr>
            <p:ph type="dt" sz="quarter" idx="1"/>
          </p:nvPr>
        </p:nvSpPr>
        <p:spPr>
          <a:xfrm>
            <a:off x="3850092" y="1"/>
            <a:ext cx="2946065" cy="497333"/>
          </a:xfrm>
          <a:prstGeom prst="rect">
            <a:avLst/>
          </a:prstGeom>
        </p:spPr>
        <p:txBody>
          <a:bodyPr vert="horz" lIns="88203" tIns="44102" rIns="88203" bIns="44102" rtlCol="0"/>
          <a:lstStyle>
            <a:lvl1pPr algn="r">
              <a:defRPr sz="1200"/>
            </a:lvl1pPr>
          </a:lstStyle>
          <a:p>
            <a:fld id="{6F93829F-7493-469C-BFF5-C1ED705E7E05}" type="datetimeFigureOut">
              <a:rPr lang="pt-PT" smtClean="0"/>
              <a:t>21/04/2023</a:t>
            </a:fld>
            <a:endParaRPr lang="pt-PT"/>
          </a:p>
        </p:txBody>
      </p:sp>
    </p:spTree>
    <p:extLst>
      <p:ext uri="{BB962C8B-B14F-4D97-AF65-F5344CB8AC3E}">
        <p14:creationId xmlns:p14="http://schemas.microsoft.com/office/powerpoint/2010/main" val="229152187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712558" y="9508775"/>
            <a:ext cx="1378203" cy="174584"/>
          </a:xfrm>
          <a:prstGeom prst="rect">
            <a:avLst/>
          </a:prstGeom>
        </p:spPr>
        <p:txBody>
          <a:bodyPr vert="horz" lIns="0" tIns="0" rIns="0" bIns="0" rtlCol="0" anchor="ctr" anchorCtr="0"/>
          <a:lstStyle>
            <a:lvl1pPr marL="0" algn="l" defTabSz="882030" rtl="0" eaLnBrk="1" latinLnBrk="0" hangingPunct="1">
              <a:defRPr lang="pt-PT" sz="700" kern="1200" cap="all" spc="386" smtClean="0">
                <a:solidFill>
                  <a:schemeClr val="tx1"/>
                </a:solidFill>
                <a:latin typeface="Open Sans" panose="020B0606030504020204" pitchFamily="34" charset="0"/>
                <a:ea typeface="+mn-ea"/>
                <a:cs typeface="+mn-cs"/>
              </a:defRPr>
            </a:lvl1pPr>
          </a:lstStyle>
          <a:p>
            <a:pPr algn="r"/>
            <a:r>
              <a:rPr lang="pt-PT" dirty="0"/>
              <a:t>1 JAN. 2022</a:t>
            </a:r>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5559" tIns="47780" rIns="95559" bIns="47780" rtlCol="0" anchor="ctr"/>
          <a:lstStyle/>
          <a:p>
            <a:endParaRPr lang="pt-PT"/>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endParaRPr lang="pt-PT" dirty="0"/>
          </a:p>
        </p:txBody>
      </p:sp>
      <p:sp>
        <p:nvSpPr>
          <p:cNvPr id="6" name="Footer Placeholder 5"/>
          <p:cNvSpPr>
            <a:spLocks noGrp="1"/>
          </p:cNvSpPr>
          <p:nvPr>
            <p:ph type="ftr" sz="quarter" idx="4"/>
          </p:nvPr>
        </p:nvSpPr>
        <p:spPr>
          <a:xfrm>
            <a:off x="251865" y="9508775"/>
            <a:ext cx="4386131" cy="174584"/>
          </a:xfrm>
          <a:prstGeom prst="rect">
            <a:avLst/>
          </a:prstGeom>
        </p:spPr>
        <p:txBody>
          <a:bodyPr vert="horz" lIns="0" tIns="0" rIns="0" bIns="0" rtlCol="0" anchor="ctr" anchorCtr="0"/>
          <a:lstStyle>
            <a:lvl1pPr algn="l">
              <a:defRPr lang="pt-PT" sz="700" kern="1200" cap="all" spc="386"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pt-PT" dirty="0" err="1"/>
              <a:t>Template</a:t>
            </a:r>
            <a:r>
              <a:rPr lang="pt-PT" dirty="0"/>
              <a:t> de apresentações</a:t>
            </a:r>
          </a:p>
        </p:txBody>
      </p:sp>
      <p:sp>
        <p:nvSpPr>
          <p:cNvPr id="7" name="Slide Number Placeholder 6"/>
          <p:cNvSpPr>
            <a:spLocks noGrp="1"/>
          </p:cNvSpPr>
          <p:nvPr>
            <p:ph type="sldNum" sz="quarter" idx="5"/>
          </p:nvPr>
        </p:nvSpPr>
        <p:spPr>
          <a:xfrm>
            <a:off x="6176302" y="9508775"/>
            <a:ext cx="334214" cy="174584"/>
          </a:xfrm>
          <a:prstGeom prst="rect">
            <a:avLst/>
          </a:prstGeom>
        </p:spPr>
        <p:txBody>
          <a:bodyPr vert="horz" lIns="0" tIns="0" rIns="0" bIns="0" rtlCol="0" anchor="ctr" anchorCtr="0"/>
          <a:lstStyle>
            <a:lvl1pPr marL="0" algn="r" defTabSz="882030" rtl="0" eaLnBrk="1" latinLnBrk="0" hangingPunct="1">
              <a:defRPr lang="pt-PT" sz="800" kern="1200" cap="all" spc="48"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fld id="{28B06C01-1C1A-44AB-A9D4-715DCC2F54A5}" type="slidenum">
              <a:rPr lang="pt-PT" smtClean="0"/>
              <a:pPr/>
              <a:t>‹#›</a:t>
            </a:fld>
            <a:endParaRPr lang="pt-PT" dirty="0"/>
          </a:p>
        </p:txBody>
      </p:sp>
      <p:pic>
        <p:nvPicPr>
          <p:cNvPr id="9" name="Picture 8"/>
          <p:cNvPicPr>
            <a:picLocks noChangeAspect="1"/>
          </p:cNvPicPr>
          <p:nvPr/>
        </p:nvPicPr>
        <p:blipFill>
          <a:blip r:embed="rId2">
            <a:biLevel thresh="50000"/>
            <a:extLst>
              <a:ext uri="{28A0092B-C50C-407E-A947-70E740481C1C}">
                <a14:useLocalDpi xmlns:a14="http://schemas.microsoft.com/office/drawing/2010/main" val="0"/>
              </a:ext>
            </a:extLst>
          </a:blip>
          <a:stretch>
            <a:fillRect/>
          </a:stretch>
        </p:blipFill>
        <p:spPr>
          <a:xfrm>
            <a:off x="5899037" y="452272"/>
            <a:ext cx="437741" cy="443093"/>
          </a:xfrm>
          <a:prstGeom prst="rect">
            <a:avLst/>
          </a:prstGeom>
        </p:spPr>
      </p:pic>
    </p:spTree>
    <p:extLst>
      <p:ext uri="{BB962C8B-B14F-4D97-AF65-F5344CB8AC3E}">
        <p14:creationId xmlns:p14="http://schemas.microsoft.com/office/powerpoint/2010/main" val="1448438798"/>
      </p:ext>
    </p:extLst>
  </p:cSld>
  <p:clrMap bg1="lt1" tx1="dk1" bg2="lt2" tx2="dk2" accent1="accent1" accent2="accent2" accent3="accent3" accent4="accent4" accent5="accent5" accent6="accent6" hlink="hlink" folHlink="folHlink"/>
  <p:hf hdr="0"/>
  <p:notesStyle>
    <a:lvl1pPr marL="0" algn="l" defTabSz="914400" rtl="0" eaLnBrk="1" latinLnBrk="0" hangingPunct="1">
      <a:lnSpc>
        <a:spcPct val="90000"/>
      </a:lnSpc>
      <a:spcBef>
        <a:spcPts val="500"/>
      </a:spcBef>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algn="l" defTabSz="914400" rtl="0" eaLnBrk="1" latinLnBrk="0" hangingPunct="1">
      <a:lnSpc>
        <a:spcPct val="90000"/>
      </a:lnSpc>
      <a:spcBef>
        <a:spcPts val="500"/>
      </a:spcBef>
      <a:defRPr sz="1250" kern="1200" cap="none"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80000" indent="-180000" algn="l" defTabSz="914400" rtl="0" eaLnBrk="1" latinLnBrk="0" hangingPunct="1">
      <a:lnSpc>
        <a:spcPct val="90000"/>
      </a:lnSpc>
      <a:spcBef>
        <a:spcPts val="500"/>
      </a:spcBef>
      <a:buFont typeface="Open Sans" panose="020B0606030504020204" pitchFamily="34" charset="0"/>
      <a:buChar char="•"/>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360000" indent="-180000" algn="l" defTabSz="914400" rtl="0" eaLnBrk="1" latinLnBrk="0" hangingPunct="1">
      <a:lnSpc>
        <a:spcPct val="90000"/>
      </a:lnSpc>
      <a:spcBef>
        <a:spcPts val="500"/>
      </a:spcBef>
      <a:buFont typeface="Open Sans" panose="020B0606030504020204" pitchFamily="34" charset="0"/>
      <a:buChar char="–"/>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0000" indent="-180000" algn="l" defTabSz="914400" rtl="0" eaLnBrk="1" latinLnBrk="0" hangingPunct="1">
      <a:lnSpc>
        <a:spcPct val="90000"/>
      </a:lnSpc>
      <a:spcBef>
        <a:spcPts val="300"/>
      </a:spcBef>
      <a:buFont typeface="Open Sans" panose="020B0606030504020204" pitchFamily="34" charset="0"/>
      <a:buChar char="•"/>
      <a:defRPr sz="1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60000" indent="-180000" algn="l" defTabSz="914400" rtl="0" eaLnBrk="1" latinLnBrk="0" hangingPunct="1">
      <a:lnSpc>
        <a:spcPct val="90000"/>
      </a:lnSpc>
      <a:spcBef>
        <a:spcPts val="300"/>
      </a:spcBef>
      <a:buFont typeface="Open Sans" panose="020B0606030504020204" pitchFamily="34" charset="0"/>
      <a:buChar char="–"/>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Slide Number Placeholder 3"/>
          <p:cNvSpPr>
            <a:spLocks noGrp="1"/>
          </p:cNvSpPr>
          <p:nvPr>
            <p:ph type="sldNum" sz="quarter" idx="10"/>
          </p:nvPr>
        </p:nvSpPr>
        <p:spPr/>
        <p:txBody>
          <a:bodyPr/>
          <a:lstStyle/>
          <a:p>
            <a:fld id="{28B06C01-1C1A-44AB-A9D4-715DCC2F54A5}" type="slidenum">
              <a:rPr lang="pt-PT" smtClean="0"/>
              <a:t>1</a:t>
            </a:fld>
            <a:endParaRPr lang="pt-PT"/>
          </a:p>
        </p:txBody>
      </p:sp>
      <p:sp>
        <p:nvSpPr>
          <p:cNvPr id="5" name="Date Placeholder 4"/>
          <p:cNvSpPr>
            <a:spLocks noGrp="1"/>
          </p:cNvSpPr>
          <p:nvPr>
            <p:ph type="dt" idx="11"/>
          </p:nvPr>
        </p:nvSpPr>
        <p:spPr/>
        <p:txBody>
          <a:bodyPr/>
          <a:lstStyle/>
          <a:p>
            <a:r>
              <a:rPr lang="pt-PT"/>
              <a:t>1 JAN. 2022</a:t>
            </a:r>
            <a:endParaRPr lang="pt-PT" dirty="0"/>
          </a:p>
        </p:txBody>
      </p:sp>
      <p:sp>
        <p:nvSpPr>
          <p:cNvPr id="6" name="Footer Placeholder 5"/>
          <p:cNvSpPr>
            <a:spLocks noGrp="1"/>
          </p:cNvSpPr>
          <p:nvPr>
            <p:ph type="ftr" sz="quarter" idx="12"/>
          </p:nvPr>
        </p:nvSpPr>
        <p:spPr/>
        <p:txBody>
          <a:bodyPr/>
          <a:lstStyle/>
          <a:p>
            <a:r>
              <a:rPr lang="pt-PT"/>
              <a:t>Template de apresentações</a:t>
            </a:r>
            <a:endParaRPr lang="pt-PT" dirty="0"/>
          </a:p>
        </p:txBody>
      </p:sp>
    </p:spTree>
    <p:extLst>
      <p:ext uri="{BB962C8B-B14F-4D97-AF65-F5344CB8AC3E}">
        <p14:creationId xmlns:p14="http://schemas.microsoft.com/office/powerpoint/2010/main" val="68182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10</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176356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11</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753248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Date Placeholder 3"/>
          <p:cNvSpPr>
            <a:spLocks noGrp="1"/>
          </p:cNvSpPr>
          <p:nvPr>
            <p:ph type="dt" idx="1"/>
          </p:nvPr>
        </p:nvSpPr>
        <p:spPr/>
        <p:txBody>
          <a:bodyPr/>
          <a:lstStyle/>
          <a:p>
            <a:pPr algn="r"/>
            <a:r>
              <a:rPr lang="pt-PT"/>
              <a:t>1 JAN. 2022</a:t>
            </a:r>
            <a:endParaRPr lang="pt-PT" dirty="0"/>
          </a:p>
        </p:txBody>
      </p:sp>
      <p:sp>
        <p:nvSpPr>
          <p:cNvPr id="5" name="Footer Placeholder 4"/>
          <p:cNvSpPr>
            <a:spLocks noGrp="1"/>
          </p:cNvSpPr>
          <p:nvPr>
            <p:ph type="ftr" sz="quarter" idx="4"/>
          </p:nvPr>
        </p:nvSpPr>
        <p:spPr/>
        <p:txBody>
          <a:bodyPr/>
          <a:lstStyle/>
          <a:p>
            <a:r>
              <a:rPr lang="pt-PT"/>
              <a:t>Template de apresentações</a:t>
            </a:r>
            <a:endParaRPr lang="pt-PT" dirty="0"/>
          </a:p>
        </p:txBody>
      </p:sp>
      <p:sp>
        <p:nvSpPr>
          <p:cNvPr id="6" name="Slide Number Placeholder 5"/>
          <p:cNvSpPr>
            <a:spLocks noGrp="1"/>
          </p:cNvSpPr>
          <p:nvPr>
            <p:ph type="sldNum" sz="quarter" idx="5"/>
          </p:nvPr>
        </p:nvSpPr>
        <p:spPr/>
        <p:txBody>
          <a:bodyPr/>
          <a:lstStyle/>
          <a:p>
            <a:fld id="{28B06C01-1C1A-44AB-A9D4-715DCC2F54A5}" type="slidenum">
              <a:rPr lang="pt-PT" smtClean="0"/>
              <a:pPr/>
              <a:t>12</a:t>
            </a:fld>
            <a:endParaRPr lang="pt-PT" dirty="0"/>
          </a:p>
        </p:txBody>
      </p:sp>
    </p:spTree>
    <p:extLst>
      <p:ext uri="{BB962C8B-B14F-4D97-AF65-F5344CB8AC3E}">
        <p14:creationId xmlns:p14="http://schemas.microsoft.com/office/powerpoint/2010/main" val="1851120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E5F7E12F-E767-3647-9BDC-0413AE57C82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buClrTx/>
              <a:buFontTx/>
              <a:buNone/>
            </a:pPr>
            <a:fld id="{A852B4C8-E293-8440-BE5D-74C24DB55589}" type="slidenum">
              <a:rPr lang="en-US" altLang="en-US">
                <a:solidFill>
                  <a:srgbClr val="000000"/>
                </a:solidFill>
                <a:latin typeface="Lato Light" panose="020F0502020204030203" pitchFamily="34" charset="0"/>
              </a:rPr>
              <a:pPr>
                <a:buClrTx/>
                <a:buFontTx/>
                <a:buNone/>
              </a:pPr>
              <a:t>19</a:t>
            </a:fld>
            <a:endParaRPr lang="en-US" altLang="en-US" dirty="0">
              <a:solidFill>
                <a:srgbClr val="000000"/>
              </a:solidFill>
              <a:latin typeface="Lato Light" panose="020F0502020204030203" pitchFamily="34" charset="0"/>
            </a:endParaRPr>
          </a:p>
        </p:txBody>
      </p:sp>
      <p:sp>
        <p:nvSpPr>
          <p:cNvPr id="18435" name="Text Box 1">
            <a:extLst>
              <a:ext uri="{FF2B5EF4-FFF2-40B4-BE49-F238E27FC236}">
                <a16:creationId xmlns:a16="http://schemas.microsoft.com/office/drawing/2014/main" id="{F6EEEDF7-8B27-1F4C-B4D3-E874FCE54BC4}"/>
              </a:ext>
            </a:extLst>
          </p:cNvPr>
          <p:cNvSpPr txBox="1">
            <a:spLocks noChangeArrowheads="1"/>
          </p:cNvSpPr>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Calibri" panose="020F0502020204030204" pitchFamily="34" charset="0"/>
                <a:ea typeface="Arial Unicode MS" panose="020B0604020202020204" pitchFamily="34" charset="-128"/>
                <a:cs typeface="Arial Unicode MS" panose="020B0604020202020204" pitchFamily="34" charset="-128"/>
              </a:defRPr>
            </a:lvl9pPr>
          </a:lstStyle>
          <a:p>
            <a:pPr algn="r">
              <a:buClrTx/>
              <a:buFontTx/>
              <a:buNone/>
            </a:pPr>
            <a:fld id="{AE7E9F37-C258-0146-AB07-0A6F63C09269}" type="slidenum">
              <a:rPr lang="en-US" altLang="en-US" sz="1400">
                <a:solidFill>
                  <a:srgbClr val="000000"/>
                </a:solidFill>
                <a:latin typeface="Lato Light" panose="020F0502020204030203" pitchFamily="34" charset="0"/>
              </a:rPr>
              <a:pPr algn="r">
                <a:buClrTx/>
                <a:buFontTx/>
                <a:buNone/>
              </a:pPr>
              <a:t>19</a:t>
            </a:fld>
            <a:endParaRPr lang="en-US" altLang="en-US" sz="1400" dirty="0">
              <a:solidFill>
                <a:srgbClr val="000000"/>
              </a:solidFill>
              <a:latin typeface="Lato Light" panose="020F0502020204030203" pitchFamily="34" charset="0"/>
            </a:endParaRPr>
          </a:p>
        </p:txBody>
      </p:sp>
      <p:sp>
        <p:nvSpPr>
          <p:cNvPr id="18436" name="Text Box 2">
            <a:extLst>
              <a:ext uri="{FF2B5EF4-FFF2-40B4-BE49-F238E27FC236}">
                <a16:creationId xmlns:a16="http://schemas.microsoft.com/office/drawing/2014/main" id="{5C37F1B8-0199-A044-862B-0AF15F378F74}"/>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Text Box 3">
            <a:extLst>
              <a:ext uri="{FF2B5EF4-FFF2-40B4-BE49-F238E27FC236}">
                <a16:creationId xmlns:a16="http://schemas.microsoft.com/office/drawing/2014/main" id="{EB146B6C-EB9F-4D40-8F5B-AEAC4BCD961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13552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Date Placeholder 3"/>
          <p:cNvSpPr>
            <a:spLocks noGrp="1"/>
          </p:cNvSpPr>
          <p:nvPr>
            <p:ph type="dt" idx="1"/>
          </p:nvPr>
        </p:nvSpPr>
        <p:spPr/>
        <p:txBody>
          <a:bodyPr/>
          <a:lstStyle/>
          <a:p>
            <a:pPr algn="r"/>
            <a:r>
              <a:rPr lang="pt-PT"/>
              <a:t>1 JAN. 2022</a:t>
            </a:r>
            <a:endParaRPr lang="pt-PT" dirty="0"/>
          </a:p>
        </p:txBody>
      </p:sp>
      <p:sp>
        <p:nvSpPr>
          <p:cNvPr id="5" name="Footer Placeholder 4"/>
          <p:cNvSpPr>
            <a:spLocks noGrp="1"/>
          </p:cNvSpPr>
          <p:nvPr>
            <p:ph type="ftr" sz="quarter" idx="4"/>
          </p:nvPr>
        </p:nvSpPr>
        <p:spPr/>
        <p:txBody>
          <a:bodyPr/>
          <a:lstStyle/>
          <a:p>
            <a:r>
              <a:rPr lang="pt-PT"/>
              <a:t>Template de apresentações</a:t>
            </a:r>
            <a:endParaRPr lang="pt-PT" dirty="0"/>
          </a:p>
        </p:txBody>
      </p:sp>
      <p:sp>
        <p:nvSpPr>
          <p:cNvPr id="6" name="Slide Number Placeholder 5"/>
          <p:cNvSpPr>
            <a:spLocks noGrp="1"/>
          </p:cNvSpPr>
          <p:nvPr>
            <p:ph type="sldNum" sz="quarter" idx="5"/>
          </p:nvPr>
        </p:nvSpPr>
        <p:spPr/>
        <p:txBody>
          <a:bodyPr/>
          <a:lstStyle/>
          <a:p>
            <a:fld id="{28B06C01-1C1A-44AB-A9D4-715DCC2F54A5}" type="slidenum">
              <a:rPr lang="pt-PT" smtClean="0"/>
              <a:pPr/>
              <a:t>20</a:t>
            </a:fld>
            <a:endParaRPr lang="pt-PT" dirty="0"/>
          </a:p>
        </p:txBody>
      </p:sp>
    </p:spTree>
    <p:extLst>
      <p:ext uri="{BB962C8B-B14F-4D97-AF65-F5344CB8AC3E}">
        <p14:creationId xmlns:p14="http://schemas.microsoft.com/office/powerpoint/2010/main" val="494221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21</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3019614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22</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295189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23</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2219973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24</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1742763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Date Placeholder 3"/>
          <p:cNvSpPr>
            <a:spLocks noGrp="1"/>
          </p:cNvSpPr>
          <p:nvPr>
            <p:ph type="dt" idx="1"/>
          </p:nvPr>
        </p:nvSpPr>
        <p:spPr/>
        <p:txBody>
          <a:bodyPr/>
          <a:lstStyle/>
          <a:p>
            <a:pPr algn="r"/>
            <a:r>
              <a:rPr lang="pt-PT"/>
              <a:t>1 JAN. 2022</a:t>
            </a:r>
            <a:endParaRPr lang="pt-PT" dirty="0"/>
          </a:p>
        </p:txBody>
      </p:sp>
      <p:sp>
        <p:nvSpPr>
          <p:cNvPr id="5" name="Footer Placeholder 4"/>
          <p:cNvSpPr>
            <a:spLocks noGrp="1"/>
          </p:cNvSpPr>
          <p:nvPr>
            <p:ph type="ftr" sz="quarter" idx="4"/>
          </p:nvPr>
        </p:nvSpPr>
        <p:spPr/>
        <p:txBody>
          <a:bodyPr/>
          <a:lstStyle/>
          <a:p>
            <a:r>
              <a:rPr lang="pt-PT"/>
              <a:t>Template de apresentações</a:t>
            </a:r>
            <a:endParaRPr lang="pt-PT" dirty="0"/>
          </a:p>
        </p:txBody>
      </p:sp>
      <p:sp>
        <p:nvSpPr>
          <p:cNvPr id="6" name="Slide Number Placeholder 5"/>
          <p:cNvSpPr>
            <a:spLocks noGrp="1"/>
          </p:cNvSpPr>
          <p:nvPr>
            <p:ph type="sldNum" sz="quarter" idx="5"/>
          </p:nvPr>
        </p:nvSpPr>
        <p:spPr/>
        <p:txBody>
          <a:bodyPr/>
          <a:lstStyle/>
          <a:p>
            <a:fld id="{28B06C01-1C1A-44AB-A9D4-715DCC2F54A5}" type="slidenum">
              <a:rPr lang="pt-PT" smtClean="0"/>
              <a:pPr/>
              <a:t>25</a:t>
            </a:fld>
            <a:endParaRPr lang="pt-PT" dirty="0"/>
          </a:p>
        </p:txBody>
      </p:sp>
    </p:spTree>
    <p:extLst>
      <p:ext uri="{BB962C8B-B14F-4D97-AF65-F5344CB8AC3E}">
        <p14:creationId xmlns:p14="http://schemas.microsoft.com/office/powerpoint/2010/main" val="113450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Date Placeholder 3"/>
          <p:cNvSpPr>
            <a:spLocks noGrp="1"/>
          </p:cNvSpPr>
          <p:nvPr>
            <p:ph type="dt" idx="1"/>
          </p:nvPr>
        </p:nvSpPr>
        <p:spPr/>
        <p:txBody>
          <a:bodyPr/>
          <a:lstStyle/>
          <a:p>
            <a:pPr algn="r"/>
            <a:r>
              <a:rPr lang="pt-PT"/>
              <a:t>1 JAN. 2022</a:t>
            </a:r>
            <a:endParaRPr lang="pt-PT" dirty="0"/>
          </a:p>
        </p:txBody>
      </p:sp>
      <p:sp>
        <p:nvSpPr>
          <p:cNvPr id="5" name="Footer Placeholder 4"/>
          <p:cNvSpPr>
            <a:spLocks noGrp="1"/>
          </p:cNvSpPr>
          <p:nvPr>
            <p:ph type="ftr" sz="quarter" idx="4"/>
          </p:nvPr>
        </p:nvSpPr>
        <p:spPr/>
        <p:txBody>
          <a:bodyPr/>
          <a:lstStyle/>
          <a:p>
            <a:r>
              <a:rPr lang="pt-PT"/>
              <a:t>Template de apresentações</a:t>
            </a:r>
            <a:endParaRPr lang="pt-PT" dirty="0"/>
          </a:p>
        </p:txBody>
      </p:sp>
      <p:sp>
        <p:nvSpPr>
          <p:cNvPr id="6" name="Slide Number Placeholder 5"/>
          <p:cNvSpPr>
            <a:spLocks noGrp="1"/>
          </p:cNvSpPr>
          <p:nvPr>
            <p:ph type="sldNum" sz="quarter" idx="5"/>
          </p:nvPr>
        </p:nvSpPr>
        <p:spPr/>
        <p:txBody>
          <a:bodyPr/>
          <a:lstStyle/>
          <a:p>
            <a:fld id="{28B06C01-1C1A-44AB-A9D4-715DCC2F54A5}" type="slidenum">
              <a:rPr lang="pt-PT" smtClean="0"/>
              <a:pPr/>
              <a:t>2</a:t>
            </a:fld>
            <a:endParaRPr lang="pt-PT" dirty="0"/>
          </a:p>
        </p:txBody>
      </p:sp>
    </p:spTree>
    <p:extLst>
      <p:ext uri="{BB962C8B-B14F-4D97-AF65-F5344CB8AC3E}">
        <p14:creationId xmlns:p14="http://schemas.microsoft.com/office/powerpoint/2010/main" val="358137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Date Placeholder 3"/>
          <p:cNvSpPr>
            <a:spLocks noGrp="1"/>
          </p:cNvSpPr>
          <p:nvPr>
            <p:ph type="dt" idx="1"/>
          </p:nvPr>
        </p:nvSpPr>
        <p:spPr/>
        <p:txBody>
          <a:bodyPr/>
          <a:lstStyle/>
          <a:p>
            <a:pPr algn="r"/>
            <a:r>
              <a:rPr lang="pt-PT"/>
              <a:t>1 JAN. 2022</a:t>
            </a:r>
            <a:endParaRPr lang="pt-PT" dirty="0"/>
          </a:p>
        </p:txBody>
      </p:sp>
      <p:sp>
        <p:nvSpPr>
          <p:cNvPr id="5" name="Footer Placeholder 4"/>
          <p:cNvSpPr>
            <a:spLocks noGrp="1"/>
          </p:cNvSpPr>
          <p:nvPr>
            <p:ph type="ftr" sz="quarter" idx="4"/>
          </p:nvPr>
        </p:nvSpPr>
        <p:spPr/>
        <p:txBody>
          <a:bodyPr/>
          <a:lstStyle/>
          <a:p>
            <a:r>
              <a:rPr lang="pt-PT"/>
              <a:t>Template de apresentações</a:t>
            </a:r>
            <a:endParaRPr lang="pt-PT" dirty="0"/>
          </a:p>
        </p:txBody>
      </p:sp>
      <p:sp>
        <p:nvSpPr>
          <p:cNvPr id="6" name="Slide Number Placeholder 5"/>
          <p:cNvSpPr>
            <a:spLocks noGrp="1"/>
          </p:cNvSpPr>
          <p:nvPr>
            <p:ph type="sldNum" sz="quarter" idx="5"/>
          </p:nvPr>
        </p:nvSpPr>
        <p:spPr/>
        <p:txBody>
          <a:bodyPr/>
          <a:lstStyle/>
          <a:p>
            <a:fld id="{28B06C01-1C1A-44AB-A9D4-715DCC2F54A5}" type="slidenum">
              <a:rPr lang="pt-PT" smtClean="0"/>
              <a:pPr/>
              <a:t>3</a:t>
            </a:fld>
            <a:endParaRPr lang="pt-PT" dirty="0"/>
          </a:p>
        </p:txBody>
      </p:sp>
    </p:spTree>
    <p:extLst>
      <p:ext uri="{BB962C8B-B14F-4D97-AF65-F5344CB8AC3E}">
        <p14:creationId xmlns:p14="http://schemas.microsoft.com/office/powerpoint/2010/main" val="121606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4</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266460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5</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3415621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6</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2873155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a:p>
        </p:txBody>
      </p:sp>
      <p:sp>
        <p:nvSpPr>
          <p:cNvPr id="4" name="Date Placeholder 3"/>
          <p:cNvSpPr>
            <a:spLocks noGrp="1"/>
          </p:cNvSpPr>
          <p:nvPr>
            <p:ph type="dt" idx="1"/>
          </p:nvPr>
        </p:nvSpPr>
        <p:spPr/>
        <p:txBody>
          <a:bodyPr/>
          <a:lstStyle/>
          <a:p>
            <a:pPr algn="r"/>
            <a:r>
              <a:rPr lang="pt-PT"/>
              <a:t>1 JAN. 2022</a:t>
            </a:r>
            <a:endParaRPr lang="pt-PT" dirty="0"/>
          </a:p>
        </p:txBody>
      </p:sp>
      <p:sp>
        <p:nvSpPr>
          <p:cNvPr id="5" name="Footer Placeholder 4"/>
          <p:cNvSpPr>
            <a:spLocks noGrp="1"/>
          </p:cNvSpPr>
          <p:nvPr>
            <p:ph type="ftr" sz="quarter" idx="4"/>
          </p:nvPr>
        </p:nvSpPr>
        <p:spPr/>
        <p:txBody>
          <a:bodyPr/>
          <a:lstStyle/>
          <a:p>
            <a:r>
              <a:rPr lang="pt-PT"/>
              <a:t>Template de apresentações</a:t>
            </a:r>
            <a:endParaRPr lang="pt-PT" dirty="0"/>
          </a:p>
        </p:txBody>
      </p:sp>
      <p:sp>
        <p:nvSpPr>
          <p:cNvPr id="6" name="Slide Number Placeholder 5"/>
          <p:cNvSpPr>
            <a:spLocks noGrp="1"/>
          </p:cNvSpPr>
          <p:nvPr>
            <p:ph type="sldNum" sz="quarter" idx="5"/>
          </p:nvPr>
        </p:nvSpPr>
        <p:spPr/>
        <p:txBody>
          <a:bodyPr/>
          <a:lstStyle/>
          <a:p>
            <a:fld id="{28B06C01-1C1A-44AB-A9D4-715DCC2F54A5}" type="slidenum">
              <a:rPr lang="pt-PT" smtClean="0"/>
              <a:pPr/>
              <a:t>7</a:t>
            </a:fld>
            <a:endParaRPr lang="pt-PT" dirty="0"/>
          </a:p>
        </p:txBody>
      </p:sp>
    </p:spTree>
    <p:extLst>
      <p:ext uri="{BB962C8B-B14F-4D97-AF65-F5344CB8AC3E}">
        <p14:creationId xmlns:p14="http://schemas.microsoft.com/office/powerpoint/2010/main" val="293025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8</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12928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B1C97-03CA-7846-97D0-92B32714808E}"/>
              </a:ext>
            </a:extLst>
          </p:cNvPr>
          <p:cNvSpPr>
            <a:spLocks noGrp="1" noChangeArrowheads="1"/>
          </p:cNvSpPr>
          <p:nvPr>
            <p:ph type="sldNum"/>
          </p:nvPr>
        </p:nvSpPr>
        <p:spPr>
          <a:ln/>
        </p:spPr>
        <p:txBody>
          <a:bodyPr/>
          <a:lstStyle/>
          <a:p>
            <a:fld id="{560E176B-38EB-944B-B1B7-6EB87B091EBA}" type="slidenum">
              <a:rPr lang="en-US" altLang="en-US"/>
              <a:pPr/>
              <a:t>9</a:t>
            </a:fld>
            <a:endParaRPr lang="en-US" altLang="en-US"/>
          </a:p>
        </p:txBody>
      </p:sp>
      <p:sp>
        <p:nvSpPr>
          <p:cNvPr id="4097" name="Text Box 1">
            <a:extLst>
              <a:ext uri="{FF2B5EF4-FFF2-40B4-BE49-F238E27FC236}">
                <a16:creationId xmlns:a16="http://schemas.microsoft.com/office/drawing/2014/main" id="{2ABE5B80-55A8-F547-A65A-CD61CFBD9C6B}"/>
              </a:ext>
            </a:extLst>
          </p:cNvPr>
          <p:cNvSpPr txBox="1">
            <a:spLocks noGrp="1" noRot="1" noChangeAspect="1" noChangeArrowheads="1"/>
          </p:cNvSpPr>
          <p:nvPr>
            <p:ph type="sldImg"/>
          </p:nvPr>
        </p:nvSpPr>
        <p:spPr bwMode="auto">
          <a:xfrm>
            <a:off x="468313" y="741363"/>
            <a:ext cx="6502400" cy="36576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51176622-B695-9047-A8FE-D998300961CD}"/>
              </a:ext>
            </a:extLst>
          </p:cNvPr>
          <p:cNvSpPr txBox="1">
            <a:spLocks noGrp="1" noChangeArrowheads="1"/>
          </p:cNvSpPr>
          <p:nvPr>
            <p:ph type="body" idx="1"/>
          </p:nvPr>
        </p:nvSpPr>
        <p:spPr bwMode="auto">
          <a:xfrm>
            <a:off x="744493" y="4633047"/>
            <a:ext cx="5951385" cy="4389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2" name="Date Placeholder 1"/>
          <p:cNvSpPr>
            <a:spLocks noGrp="1"/>
          </p:cNvSpPr>
          <p:nvPr>
            <p:ph type="dt" idx="10"/>
          </p:nvPr>
        </p:nvSpPr>
        <p:spPr/>
        <p:txBody>
          <a:bodyPr/>
          <a:lstStyle/>
          <a:p>
            <a:r>
              <a:rPr lang="pt-PT"/>
              <a:t>1 JAN. 2022</a:t>
            </a:r>
            <a:endParaRPr lang="pt-PT" dirty="0"/>
          </a:p>
        </p:txBody>
      </p:sp>
      <p:sp>
        <p:nvSpPr>
          <p:cNvPr id="3" name="Footer Placeholder 2"/>
          <p:cNvSpPr>
            <a:spLocks noGrp="1"/>
          </p:cNvSpPr>
          <p:nvPr>
            <p:ph type="ftr" sz="quarter" idx="11"/>
          </p:nvPr>
        </p:nvSpPr>
        <p:spPr/>
        <p:txBody>
          <a:bodyPr/>
          <a:lstStyle/>
          <a:p>
            <a:r>
              <a:rPr lang="pt-PT"/>
              <a:t>Template de apresentações</a:t>
            </a:r>
            <a:endParaRPr lang="pt-PT" dirty="0"/>
          </a:p>
        </p:txBody>
      </p:sp>
    </p:spTree>
    <p:extLst>
      <p:ext uri="{BB962C8B-B14F-4D97-AF65-F5344CB8AC3E}">
        <p14:creationId xmlns:p14="http://schemas.microsoft.com/office/powerpoint/2010/main" val="3093259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anc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13"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Tree>
    <p:extLst>
      <p:ext uri="{BB962C8B-B14F-4D97-AF65-F5344CB8AC3E}">
        <p14:creationId xmlns:p14="http://schemas.microsoft.com/office/powerpoint/2010/main" val="278348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parador principal">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114732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34" name="Title 33"/>
          <p:cNvSpPr>
            <a:spLocks noGrp="1"/>
          </p:cNvSpPr>
          <p:nvPr>
            <p:ph type="title" hasCustomPrompt="1"/>
          </p:nvPr>
        </p:nvSpPr>
        <p:spPr>
          <a:xfrm>
            <a:off x="720000" y="720000"/>
            <a:ext cx="5400000" cy="1613428"/>
          </a:xfrm>
          <a:noFill/>
        </p:spPr>
        <p:txBody>
          <a:bodyPr wrap="square" lIns="360000" tIns="360000" rIns="360000" bIns="360000" anchor="t" anchorCtr="0">
            <a:spAutoFit/>
          </a:bodyPr>
          <a:lstStyle>
            <a:lvl1pPr>
              <a:defRPr sz="3200" b="0" cap="all" spc="4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pt-PT" dirty="0"/>
              <a:t>Inserir título </a:t>
            </a:r>
            <a:br>
              <a:rPr lang="pt-PT" dirty="0"/>
            </a:br>
            <a:r>
              <a:rPr lang="pt-PT" dirty="0"/>
              <a:t>do separador</a:t>
            </a:r>
          </a:p>
        </p:txBody>
      </p:sp>
      <p:cxnSp>
        <p:nvCxnSpPr>
          <p:cNvPr id="7" name="Straight Connector 6"/>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12319000" y="6480"/>
            <a:ext cx="288000" cy="2527200"/>
            <a:chOff x="12319000" y="6480"/>
            <a:chExt cx="288000" cy="2527200"/>
          </a:xfrm>
        </p:grpSpPr>
        <p:sp>
          <p:nvSpPr>
            <p:cNvPr id="8" name="CustomShape 2"/>
            <p:cNvSpPr/>
            <p:nvPr/>
          </p:nvSpPr>
          <p:spPr>
            <a:xfrm>
              <a:off x="12319000" y="753120"/>
              <a:ext cx="288000" cy="287280"/>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p:style>
        </p:sp>
        <p:sp>
          <p:nvSpPr>
            <p:cNvPr id="9" name="CustomShape 3"/>
            <p:cNvSpPr/>
            <p:nvPr/>
          </p:nvSpPr>
          <p:spPr>
            <a:xfrm>
              <a:off x="12319000" y="1126440"/>
              <a:ext cx="288000" cy="287280"/>
            </a:xfrm>
            <a:prstGeom prst="rect">
              <a:avLst/>
            </a:prstGeom>
            <a:solidFill>
              <a:srgbClr val="F14862"/>
            </a:solidFill>
            <a:ln>
              <a:noFill/>
            </a:ln>
          </p:spPr>
          <p:style>
            <a:lnRef idx="2">
              <a:schemeClr val="accent1">
                <a:shade val="50000"/>
              </a:schemeClr>
            </a:lnRef>
            <a:fillRef idx="1">
              <a:schemeClr val="accent1"/>
            </a:fillRef>
            <a:effectRef idx="0">
              <a:schemeClr val="accent1"/>
            </a:effectRef>
            <a:fontRef idx="minor"/>
          </p:style>
        </p:sp>
        <p:sp>
          <p:nvSpPr>
            <p:cNvPr id="10" name="CustomShape 4"/>
            <p:cNvSpPr/>
            <p:nvPr/>
          </p:nvSpPr>
          <p:spPr>
            <a:xfrm>
              <a:off x="12319000" y="1499760"/>
              <a:ext cx="288000" cy="287280"/>
            </a:xfrm>
            <a:prstGeom prst="rect">
              <a:avLst/>
            </a:prstGeom>
            <a:solidFill>
              <a:srgbClr val="F57689"/>
            </a:solidFill>
            <a:ln>
              <a:noFill/>
            </a:ln>
          </p:spPr>
          <p:style>
            <a:lnRef idx="2">
              <a:schemeClr val="accent1">
                <a:shade val="50000"/>
              </a:schemeClr>
            </a:lnRef>
            <a:fillRef idx="1">
              <a:schemeClr val="accent1"/>
            </a:fillRef>
            <a:effectRef idx="0">
              <a:schemeClr val="accent1"/>
            </a:effectRef>
            <a:fontRef idx="minor"/>
          </p:style>
        </p:sp>
        <p:sp>
          <p:nvSpPr>
            <p:cNvPr id="11" name="CustomShape 5"/>
            <p:cNvSpPr/>
            <p:nvPr/>
          </p:nvSpPr>
          <p:spPr>
            <a:xfrm>
              <a:off x="12319000" y="1873080"/>
              <a:ext cx="288000" cy="287280"/>
            </a:xfrm>
            <a:prstGeom prst="rect">
              <a:avLst/>
            </a:prstGeom>
            <a:solidFill>
              <a:srgbClr val="F8A4B1"/>
            </a:solidFill>
            <a:ln>
              <a:noFill/>
            </a:ln>
          </p:spPr>
          <p:style>
            <a:lnRef idx="2">
              <a:schemeClr val="accent1">
                <a:shade val="50000"/>
              </a:schemeClr>
            </a:lnRef>
            <a:fillRef idx="1">
              <a:schemeClr val="accent1"/>
            </a:fillRef>
            <a:effectRef idx="0">
              <a:schemeClr val="accent1"/>
            </a:effectRef>
            <a:fontRef idx="minor"/>
          </p:style>
        </p:sp>
        <p:sp>
          <p:nvSpPr>
            <p:cNvPr id="12" name="CustomShape 6"/>
            <p:cNvSpPr/>
            <p:nvPr/>
          </p:nvSpPr>
          <p:spPr>
            <a:xfrm>
              <a:off x="12319000" y="2246400"/>
              <a:ext cx="288000" cy="287280"/>
            </a:xfrm>
            <a:prstGeom prst="rect">
              <a:avLst/>
            </a:prstGeom>
            <a:solidFill>
              <a:srgbClr val="FCD2D8"/>
            </a:solidFill>
            <a:ln>
              <a:noFill/>
            </a:ln>
          </p:spPr>
          <p:style>
            <a:lnRef idx="2">
              <a:schemeClr val="accent1">
                <a:shade val="50000"/>
              </a:schemeClr>
            </a:lnRef>
            <a:fillRef idx="1">
              <a:schemeClr val="accent1"/>
            </a:fillRef>
            <a:effectRef idx="0">
              <a:schemeClr val="accent1"/>
            </a:effectRef>
            <a:fontRef idx="minor"/>
          </p:style>
        </p:sp>
        <p:sp>
          <p:nvSpPr>
            <p:cNvPr id="13" name="CustomShape 7"/>
            <p:cNvSpPr/>
            <p:nvPr/>
          </p:nvSpPr>
          <p:spPr>
            <a:xfrm>
              <a:off x="12319000" y="6480"/>
              <a:ext cx="288000" cy="287280"/>
            </a:xfrm>
            <a:prstGeom prst="rect">
              <a:avLst/>
            </a:prstGeom>
            <a:solidFill>
              <a:srgbClr val="8E0F23"/>
            </a:solidFill>
            <a:ln>
              <a:noFill/>
            </a:ln>
          </p:spPr>
          <p:style>
            <a:lnRef idx="2">
              <a:schemeClr val="accent1">
                <a:shade val="50000"/>
              </a:schemeClr>
            </a:lnRef>
            <a:fillRef idx="1">
              <a:schemeClr val="accent1"/>
            </a:fillRef>
            <a:effectRef idx="0">
              <a:schemeClr val="accent1"/>
            </a:effectRef>
            <a:fontRef idx="minor"/>
          </p:style>
        </p:sp>
        <p:sp>
          <p:nvSpPr>
            <p:cNvPr id="14" name="CustomShape 8"/>
            <p:cNvSpPr/>
            <p:nvPr/>
          </p:nvSpPr>
          <p:spPr>
            <a:xfrm>
              <a:off x="12319000" y="379800"/>
              <a:ext cx="288000" cy="287280"/>
            </a:xfrm>
            <a:prstGeom prst="rect">
              <a:avLst/>
            </a:prstGeom>
            <a:solidFill>
              <a:srgbClr val="BE142F"/>
            </a:solidFill>
            <a:ln>
              <a:noFill/>
            </a:ln>
          </p:spPr>
          <p:style>
            <a:lnRef idx="2">
              <a:schemeClr val="accent1">
                <a:shade val="50000"/>
              </a:schemeClr>
            </a:lnRef>
            <a:fillRef idx="1">
              <a:schemeClr val="accent1"/>
            </a:fillRef>
            <a:effectRef idx="0">
              <a:schemeClr val="accent1"/>
            </a:effectRef>
            <a:fontRef idx="minor"/>
          </p:style>
        </p:sp>
      </p:grpSp>
      <p:grpSp>
        <p:nvGrpSpPr>
          <p:cNvPr id="15" name="Group 14"/>
          <p:cNvGrpSpPr/>
          <p:nvPr userDrawn="1"/>
        </p:nvGrpSpPr>
        <p:grpSpPr>
          <a:xfrm>
            <a:off x="12319000" y="4330800"/>
            <a:ext cx="288000" cy="2527200"/>
            <a:chOff x="12319000" y="4330800"/>
            <a:chExt cx="288000" cy="2527200"/>
          </a:xfrm>
        </p:grpSpPr>
        <p:sp>
          <p:nvSpPr>
            <p:cNvPr id="16" name="CustomShape 2"/>
            <p:cNvSpPr/>
            <p:nvPr/>
          </p:nvSpPr>
          <p:spPr>
            <a:xfrm>
              <a:off x="12319000" y="5077440"/>
              <a:ext cx="288000" cy="287280"/>
            </a:xfrm>
            <a:prstGeom prst="rect">
              <a:avLst/>
            </a:prstGeom>
            <a:solidFill>
              <a:srgbClr val="F58232"/>
            </a:solidFill>
            <a:ln>
              <a:noFill/>
            </a:ln>
          </p:spPr>
          <p:style>
            <a:lnRef idx="2">
              <a:schemeClr val="accent1">
                <a:shade val="50000"/>
              </a:schemeClr>
            </a:lnRef>
            <a:fillRef idx="1">
              <a:schemeClr val="accent1"/>
            </a:fillRef>
            <a:effectRef idx="0">
              <a:schemeClr val="accent1"/>
            </a:effectRef>
            <a:fontRef idx="minor"/>
          </p:style>
        </p:sp>
        <p:sp>
          <p:nvSpPr>
            <p:cNvPr id="17" name="CustomShape 3"/>
            <p:cNvSpPr/>
            <p:nvPr/>
          </p:nvSpPr>
          <p:spPr>
            <a:xfrm>
              <a:off x="12319000" y="5450760"/>
              <a:ext cx="288000" cy="287280"/>
            </a:xfrm>
            <a:prstGeom prst="rect">
              <a:avLst/>
            </a:prstGeom>
            <a:solidFill>
              <a:srgbClr val="F79B5B"/>
            </a:solidFill>
            <a:ln>
              <a:noFill/>
            </a:ln>
          </p:spPr>
          <p:style>
            <a:lnRef idx="2">
              <a:schemeClr val="accent1">
                <a:shade val="50000"/>
              </a:schemeClr>
            </a:lnRef>
            <a:fillRef idx="1">
              <a:schemeClr val="accent1"/>
            </a:fillRef>
            <a:effectRef idx="0">
              <a:schemeClr val="accent1"/>
            </a:effectRef>
            <a:fontRef idx="minor"/>
          </p:style>
        </p:sp>
        <p:sp>
          <p:nvSpPr>
            <p:cNvPr id="18" name="CustomShape 4"/>
            <p:cNvSpPr/>
            <p:nvPr/>
          </p:nvSpPr>
          <p:spPr>
            <a:xfrm>
              <a:off x="12319000" y="5824080"/>
              <a:ext cx="288000" cy="287280"/>
            </a:xfrm>
            <a:prstGeom prst="rect">
              <a:avLst/>
            </a:prstGeom>
            <a:solidFill>
              <a:srgbClr val="F9B484"/>
            </a:solidFill>
            <a:ln>
              <a:noFill/>
            </a:ln>
          </p:spPr>
          <p:style>
            <a:lnRef idx="2">
              <a:schemeClr val="accent1">
                <a:shade val="50000"/>
              </a:schemeClr>
            </a:lnRef>
            <a:fillRef idx="1">
              <a:schemeClr val="accent1"/>
            </a:fillRef>
            <a:effectRef idx="0">
              <a:schemeClr val="accent1"/>
            </a:effectRef>
            <a:fontRef idx="minor"/>
          </p:style>
        </p:sp>
        <p:sp>
          <p:nvSpPr>
            <p:cNvPr id="19" name="CustomShape 5"/>
            <p:cNvSpPr/>
            <p:nvPr/>
          </p:nvSpPr>
          <p:spPr>
            <a:xfrm>
              <a:off x="12319000" y="6197400"/>
              <a:ext cx="288000" cy="287280"/>
            </a:xfrm>
            <a:prstGeom prst="rect">
              <a:avLst/>
            </a:prstGeom>
            <a:solidFill>
              <a:srgbClr val="FBCDAD"/>
            </a:solidFill>
            <a:ln>
              <a:noFill/>
            </a:ln>
          </p:spPr>
          <p:style>
            <a:lnRef idx="2">
              <a:schemeClr val="accent1">
                <a:shade val="50000"/>
              </a:schemeClr>
            </a:lnRef>
            <a:fillRef idx="1">
              <a:schemeClr val="accent1"/>
            </a:fillRef>
            <a:effectRef idx="0">
              <a:schemeClr val="accent1"/>
            </a:effectRef>
            <a:fontRef idx="minor"/>
          </p:style>
        </p:sp>
        <p:sp>
          <p:nvSpPr>
            <p:cNvPr id="20" name="CustomShape 6"/>
            <p:cNvSpPr/>
            <p:nvPr/>
          </p:nvSpPr>
          <p:spPr>
            <a:xfrm>
              <a:off x="12319000" y="6570720"/>
              <a:ext cx="288000" cy="287280"/>
            </a:xfrm>
            <a:prstGeom prst="rect">
              <a:avLst/>
            </a:prstGeom>
            <a:solidFill>
              <a:srgbClr val="FDE6D6"/>
            </a:solidFill>
            <a:ln>
              <a:noFill/>
            </a:ln>
          </p:spPr>
          <p:style>
            <a:lnRef idx="2">
              <a:schemeClr val="accent1">
                <a:shade val="50000"/>
              </a:schemeClr>
            </a:lnRef>
            <a:fillRef idx="1">
              <a:schemeClr val="accent1"/>
            </a:fillRef>
            <a:effectRef idx="0">
              <a:schemeClr val="accent1"/>
            </a:effectRef>
            <a:fontRef idx="minor"/>
          </p:style>
        </p:sp>
        <p:sp>
          <p:nvSpPr>
            <p:cNvPr id="21" name="CustomShape 7"/>
            <p:cNvSpPr/>
            <p:nvPr/>
          </p:nvSpPr>
          <p:spPr>
            <a:xfrm>
              <a:off x="12319000" y="4330800"/>
              <a:ext cx="288000" cy="287280"/>
            </a:xfrm>
            <a:prstGeom prst="rect">
              <a:avLst/>
            </a:prstGeom>
            <a:solidFill>
              <a:srgbClr val="934E1E"/>
            </a:solidFill>
            <a:ln>
              <a:noFill/>
            </a:ln>
          </p:spPr>
          <p:style>
            <a:lnRef idx="2">
              <a:schemeClr val="accent1">
                <a:shade val="50000"/>
              </a:schemeClr>
            </a:lnRef>
            <a:fillRef idx="1">
              <a:schemeClr val="accent1"/>
            </a:fillRef>
            <a:effectRef idx="0">
              <a:schemeClr val="accent1"/>
            </a:effectRef>
            <a:fontRef idx="minor"/>
          </p:style>
        </p:sp>
        <p:sp>
          <p:nvSpPr>
            <p:cNvPr id="22" name="CustomShape 8"/>
            <p:cNvSpPr/>
            <p:nvPr/>
          </p:nvSpPr>
          <p:spPr>
            <a:xfrm>
              <a:off x="12319000" y="4704120"/>
              <a:ext cx="288000" cy="287280"/>
            </a:xfrm>
            <a:prstGeom prst="rect">
              <a:avLst/>
            </a:prstGeom>
            <a:solidFill>
              <a:srgbClr val="C46828"/>
            </a:solidFill>
            <a:ln>
              <a:noFill/>
            </a:ln>
          </p:spPr>
          <p:style>
            <a:lnRef idx="2">
              <a:schemeClr val="accent1">
                <a:shade val="50000"/>
              </a:schemeClr>
            </a:lnRef>
            <a:fillRef idx="1">
              <a:schemeClr val="accent1"/>
            </a:fillRef>
            <a:effectRef idx="0">
              <a:schemeClr val="accent1"/>
            </a:effectRef>
            <a:fontRef idx="minor"/>
          </p:style>
        </p:sp>
      </p:grpSp>
      <p:grpSp>
        <p:nvGrpSpPr>
          <p:cNvPr id="23" name="Group 22"/>
          <p:cNvGrpSpPr/>
          <p:nvPr userDrawn="1"/>
        </p:nvGrpSpPr>
        <p:grpSpPr>
          <a:xfrm>
            <a:off x="12685850" y="6480"/>
            <a:ext cx="288000" cy="2527200"/>
            <a:chOff x="12685850" y="6480"/>
            <a:chExt cx="288000" cy="2527200"/>
          </a:xfrm>
        </p:grpSpPr>
        <p:sp>
          <p:nvSpPr>
            <p:cNvPr id="24" name="CustomShape 2"/>
            <p:cNvSpPr/>
            <p:nvPr/>
          </p:nvSpPr>
          <p:spPr>
            <a:xfrm>
              <a:off x="12685850" y="753120"/>
              <a:ext cx="288000" cy="287280"/>
            </a:xfrm>
            <a:prstGeom prst="rect">
              <a:avLst/>
            </a:prstGeom>
            <a:solidFill>
              <a:srgbClr val="326831"/>
            </a:solidFill>
            <a:ln>
              <a:noFill/>
            </a:ln>
          </p:spPr>
          <p:style>
            <a:lnRef idx="2">
              <a:schemeClr val="accent1">
                <a:shade val="50000"/>
              </a:schemeClr>
            </a:lnRef>
            <a:fillRef idx="1">
              <a:schemeClr val="accent1"/>
            </a:fillRef>
            <a:effectRef idx="0">
              <a:schemeClr val="accent1"/>
            </a:effectRef>
            <a:fontRef idx="minor"/>
          </p:style>
        </p:sp>
        <p:sp>
          <p:nvSpPr>
            <p:cNvPr id="25" name="CustomShape 3"/>
            <p:cNvSpPr/>
            <p:nvPr/>
          </p:nvSpPr>
          <p:spPr>
            <a:xfrm>
              <a:off x="12685850" y="1126440"/>
              <a:ext cx="288000" cy="287280"/>
            </a:xfrm>
            <a:prstGeom prst="rect">
              <a:avLst/>
            </a:prstGeom>
            <a:solidFill>
              <a:srgbClr val="5B865A"/>
            </a:solidFill>
            <a:ln>
              <a:noFill/>
            </a:ln>
          </p:spPr>
          <p:style>
            <a:lnRef idx="2">
              <a:schemeClr val="accent1">
                <a:shade val="50000"/>
              </a:schemeClr>
            </a:lnRef>
            <a:fillRef idx="1">
              <a:schemeClr val="accent1"/>
            </a:fillRef>
            <a:effectRef idx="0">
              <a:schemeClr val="accent1"/>
            </a:effectRef>
            <a:fontRef idx="minor"/>
          </p:style>
        </p:sp>
        <p:sp>
          <p:nvSpPr>
            <p:cNvPr id="26" name="CustomShape 4"/>
            <p:cNvSpPr/>
            <p:nvPr/>
          </p:nvSpPr>
          <p:spPr>
            <a:xfrm>
              <a:off x="12685850" y="1499760"/>
              <a:ext cx="288000" cy="287280"/>
            </a:xfrm>
            <a:prstGeom prst="rect">
              <a:avLst/>
            </a:prstGeom>
            <a:solidFill>
              <a:srgbClr val="84A583"/>
            </a:solidFill>
            <a:ln>
              <a:noFill/>
            </a:ln>
          </p:spPr>
          <p:style>
            <a:lnRef idx="2">
              <a:schemeClr val="accent1">
                <a:shade val="50000"/>
              </a:schemeClr>
            </a:lnRef>
            <a:fillRef idx="1">
              <a:schemeClr val="accent1"/>
            </a:fillRef>
            <a:effectRef idx="0">
              <a:schemeClr val="accent1"/>
            </a:effectRef>
            <a:fontRef idx="minor"/>
          </p:style>
        </p:sp>
        <p:sp>
          <p:nvSpPr>
            <p:cNvPr id="27" name="CustomShape 5"/>
            <p:cNvSpPr/>
            <p:nvPr/>
          </p:nvSpPr>
          <p:spPr>
            <a:xfrm>
              <a:off x="12685850" y="1873080"/>
              <a:ext cx="288000" cy="287280"/>
            </a:xfrm>
            <a:prstGeom prst="rect">
              <a:avLst/>
            </a:prstGeom>
            <a:solidFill>
              <a:srgbClr val="ADC3AD"/>
            </a:solidFill>
            <a:ln>
              <a:noFill/>
            </a:ln>
          </p:spPr>
          <p:style>
            <a:lnRef idx="2">
              <a:schemeClr val="accent1">
                <a:shade val="50000"/>
              </a:schemeClr>
            </a:lnRef>
            <a:fillRef idx="1">
              <a:schemeClr val="accent1"/>
            </a:fillRef>
            <a:effectRef idx="0">
              <a:schemeClr val="accent1"/>
            </a:effectRef>
            <a:fontRef idx="minor"/>
          </p:style>
        </p:sp>
        <p:sp>
          <p:nvSpPr>
            <p:cNvPr id="28" name="CustomShape 6"/>
            <p:cNvSpPr/>
            <p:nvPr/>
          </p:nvSpPr>
          <p:spPr>
            <a:xfrm>
              <a:off x="12685850" y="2246400"/>
              <a:ext cx="288000" cy="287280"/>
            </a:xfrm>
            <a:prstGeom prst="rect">
              <a:avLst/>
            </a:prstGeom>
            <a:solidFill>
              <a:srgbClr val="D6E1D6"/>
            </a:solidFill>
            <a:ln>
              <a:noFill/>
            </a:ln>
          </p:spPr>
          <p:style>
            <a:lnRef idx="2">
              <a:schemeClr val="accent1">
                <a:shade val="50000"/>
              </a:schemeClr>
            </a:lnRef>
            <a:fillRef idx="1">
              <a:schemeClr val="accent1"/>
            </a:fillRef>
            <a:effectRef idx="0">
              <a:schemeClr val="accent1"/>
            </a:effectRef>
            <a:fontRef idx="minor"/>
          </p:style>
        </p:sp>
        <p:sp>
          <p:nvSpPr>
            <p:cNvPr id="29" name="CustomShape 7"/>
            <p:cNvSpPr/>
            <p:nvPr/>
          </p:nvSpPr>
          <p:spPr>
            <a:xfrm>
              <a:off x="12685850" y="6480"/>
              <a:ext cx="288000" cy="287280"/>
            </a:xfrm>
            <a:prstGeom prst="rect">
              <a:avLst/>
            </a:prstGeom>
            <a:solidFill>
              <a:srgbClr val="1E3E1D"/>
            </a:solidFill>
            <a:ln>
              <a:noFill/>
            </a:ln>
          </p:spPr>
          <p:style>
            <a:lnRef idx="2">
              <a:schemeClr val="accent1">
                <a:shade val="50000"/>
              </a:schemeClr>
            </a:lnRef>
            <a:fillRef idx="1">
              <a:schemeClr val="accent1"/>
            </a:fillRef>
            <a:effectRef idx="0">
              <a:schemeClr val="accent1"/>
            </a:effectRef>
            <a:fontRef idx="minor"/>
          </p:style>
        </p:sp>
        <p:sp>
          <p:nvSpPr>
            <p:cNvPr id="30" name="CustomShape 8"/>
            <p:cNvSpPr/>
            <p:nvPr/>
          </p:nvSpPr>
          <p:spPr>
            <a:xfrm>
              <a:off x="12685850" y="379800"/>
              <a:ext cx="288000" cy="287280"/>
            </a:xfrm>
            <a:prstGeom prst="rect">
              <a:avLst/>
            </a:prstGeom>
            <a:solidFill>
              <a:srgbClr val="285327"/>
            </a:solidFill>
            <a:ln>
              <a:noFill/>
            </a:ln>
          </p:spPr>
          <p:style>
            <a:lnRef idx="2">
              <a:schemeClr val="accent1">
                <a:shade val="50000"/>
              </a:schemeClr>
            </a:lnRef>
            <a:fillRef idx="1">
              <a:schemeClr val="accent1"/>
            </a:fillRef>
            <a:effectRef idx="0">
              <a:schemeClr val="accent1"/>
            </a:effectRef>
            <a:fontRef idx="minor"/>
          </p:style>
        </p:sp>
      </p:grpSp>
      <p:grpSp>
        <p:nvGrpSpPr>
          <p:cNvPr id="31" name="Group 30"/>
          <p:cNvGrpSpPr/>
          <p:nvPr userDrawn="1"/>
        </p:nvGrpSpPr>
        <p:grpSpPr>
          <a:xfrm>
            <a:off x="12685850" y="4330800"/>
            <a:ext cx="288000" cy="2527200"/>
            <a:chOff x="12685850" y="4330800"/>
            <a:chExt cx="288000" cy="2527200"/>
          </a:xfrm>
        </p:grpSpPr>
        <p:sp>
          <p:nvSpPr>
            <p:cNvPr id="32" name="CustomShape 2"/>
            <p:cNvSpPr/>
            <p:nvPr/>
          </p:nvSpPr>
          <p:spPr>
            <a:xfrm>
              <a:off x="12685850" y="5077440"/>
              <a:ext cx="288000" cy="28728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p:style>
        </p:sp>
        <p:sp>
          <p:nvSpPr>
            <p:cNvPr id="33" name="CustomShape 3"/>
            <p:cNvSpPr/>
            <p:nvPr/>
          </p:nvSpPr>
          <p:spPr>
            <a:xfrm>
              <a:off x="12685850" y="5450760"/>
              <a:ext cx="288000" cy="28728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p:style>
        </p:sp>
        <p:sp>
          <p:nvSpPr>
            <p:cNvPr id="35" name="CustomShape 4"/>
            <p:cNvSpPr/>
            <p:nvPr/>
          </p:nvSpPr>
          <p:spPr>
            <a:xfrm>
              <a:off x="12685850" y="5824080"/>
              <a:ext cx="288000" cy="28728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p:style>
        </p:sp>
        <p:sp>
          <p:nvSpPr>
            <p:cNvPr id="36" name="CustomShape 5"/>
            <p:cNvSpPr/>
            <p:nvPr/>
          </p:nvSpPr>
          <p:spPr>
            <a:xfrm>
              <a:off x="12685850" y="6197400"/>
              <a:ext cx="288000" cy="28728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p:style>
        </p:sp>
        <p:sp>
          <p:nvSpPr>
            <p:cNvPr id="37" name="CustomShape 6"/>
            <p:cNvSpPr/>
            <p:nvPr/>
          </p:nvSpPr>
          <p:spPr>
            <a:xfrm>
              <a:off x="12685850" y="6570720"/>
              <a:ext cx="288000" cy="28728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p:style>
        </p:sp>
        <p:sp>
          <p:nvSpPr>
            <p:cNvPr id="38" name="CustomShape 7"/>
            <p:cNvSpPr/>
            <p:nvPr/>
          </p:nvSpPr>
          <p:spPr>
            <a:xfrm>
              <a:off x="12685850" y="4330800"/>
              <a:ext cx="288000" cy="28728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p:style>
        </p:sp>
        <p:sp>
          <p:nvSpPr>
            <p:cNvPr id="39" name="CustomShape 8"/>
            <p:cNvSpPr/>
            <p:nvPr/>
          </p:nvSpPr>
          <p:spPr>
            <a:xfrm>
              <a:off x="12685850" y="4704120"/>
              <a:ext cx="288000" cy="28728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p:style>
        </p:sp>
      </p:grpSp>
      <p:grpSp>
        <p:nvGrpSpPr>
          <p:cNvPr id="40" name="Group 39"/>
          <p:cNvGrpSpPr/>
          <p:nvPr userDrawn="1"/>
        </p:nvGrpSpPr>
        <p:grpSpPr>
          <a:xfrm>
            <a:off x="-794550" y="6480"/>
            <a:ext cx="288000" cy="2527200"/>
            <a:chOff x="-424080" y="6480"/>
            <a:chExt cx="288000" cy="2527200"/>
          </a:xfrm>
        </p:grpSpPr>
        <p:sp>
          <p:nvSpPr>
            <p:cNvPr id="41" name="CustomShape 2"/>
            <p:cNvSpPr/>
            <p:nvPr/>
          </p:nvSpPr>
          <p:spPr>
            <a:xfrm>
              <a:off x="-424080" y="753120"/>
              <a:ext cx="288000" cy="28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2" name="CustomShape 3"/>
            <p:cNvSpPr/>
            <p:nvPr/>
          </p:nvSpPr>
          <p:spPr>
            <a:xfrm>
              <a:off x="-424080" y="1126440"/>
              <a:ext cx="288000" cy="28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3" name="CustomShape 4"/>
            <p:cNvSpPr/>
            <p:nvPr/>
          </p:nvSpPr>
          <p:spPr>
            <a:xfrm>
              <a:off x="-424080" y="1499760"/>
              <a:ext cx="288000" cy="28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44" name="CustomShape 5"/>
            <p:cNvSpPr/>
            <p:nvPr/>
          </p:nvSpPr>
          <p:spPr>
            <a:xfrm>
              <a:off x="-424080" y="1873080"/>
              <a:ext cx="288000" cy="28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45" name="CustomShape 6"/>
            <p:cNvSpPr/>
            <p:nvPr/>
          </p:nvSpPr>
          <p:spPr>
            <a:xfrm>
              <a:off x="-424080" y="2246400"/>
              <a:ext cx="288000" cy="28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6" name="CustomShape 7"/>
            <p:cNvSpPr/>
            <p:nvPr/>
          </p:nvSpPr>
          <p:spPr>
            <a:xfrm>
              <a:off x="-424080" y="6480"/>
              <a:ext cx="288000" cy="28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7" name="CustomShape 8"/>
            <p:cNvSpPr/>
            <p:nvPr/>
          </p:nvSpPr>
          <p:spPr>
            <a:xfrm>
              <a:off x="-424080" y="379800"/>
              <a:ext cx="288000" cy="28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48" name="Group 47"/>
          <p:cNvGrpSpPr/>
          <p:nvPr userDrawn="1"/>
        </p:nvGrpSpPr>
        <p:grpSpPr>
          <a:xfrm>
            <a:off x="-794550" y="4330800"/>
            <a:ext cx="288000" cy="2527200"/>
            <a:chOff x="-794550" y="4330800"/>
            <a:chExt cx="288000" cy="2527200"/>
          </a:xfrm>
        </p:grpSpPr>
        <p:sp>
          <p:nvSpPr>
            <p:cNvPr id="49" name="CustomShape 2"/>
            <p:cNvSpPr/>
            <p:nvPr/>
          </p:nvSpPr>
          <p:spPr>
            <a:xfrm>
              <a:off x="-794550" y="5077440"/>
              <a:ext cx="288000" cy="287280"/>
            </a:xfrm>
            <a:prstGeom prst="rect">
              <a:avLst/>
            </a:prstGeom>
            <a:solidFill>
              <a:srgbClr val="F2C851"/>
            </a:solidFill>
            <a:ln>
              <a:noFill/>
            </a:ln>
          </p:spPr>
          <p:style>
            <a:lnRef idx="2">
              <a:schemeClr val="accent1">
                <a:shade val="50000"/>
              </a:schemeClr>
            </a:lnRef>
            <a:fillRef idx="1">
              <a:schemeClr val="accent1"/>
            </a:fillRef>
            <a:effectRef idx="0">
              <a:schemeClr val="accent1"/>
            </a:effectRef>
            <a:fontRef idx="minor"/>
          </p:style>
        </p:sp>
        <p:sp>
          <p:nvSpPr>
            <p:cNvPr id="50" name="CustomShape 3"/>
            <p:cNvSpPr/>
            <p:nvPr/>
          </p:nvSpPr>
          <p:spPr>
            <a:xfrm>
              <a:off x="-794550" y="5450760"/>
              <a:ext cx="288000" cy="287280"/>
            </a:xfrm>
            <a:prstGeom prst="rect">
              <a:avLst/>
            </a:prstGeom>
            <a:solidFill>
              <a:srgbClr val="F5D374"/>
            </a:solidFill>
            <a:ln>
              <a:noFill/>
            </a:ln>
          </p:spPr>
          <p:style>
            <a:lnRef idx="2">
              <a:schemeClr val="accent1">
                <a:shade val="50000"/>
              </a:schemeClr>
            </a:lnRef>
            <a:fillRef idx="1">
              <a:schemeClr val="accent1"/>
            </a:fillRef>
            <a:effectRef idx="0">
              <a:schemeClr val="accent1"/>
            </a:effectRef>
            <a:fontRef idx="minor"/>
          </p:style>
        </p:sp>
        <p:sp>
          <p:nvSpPr>
            <p:cNvPr id="51" name="CustomShape 4"/>
            <p:cNvSpPr/>
            <p:nvPr/>
          </p:nvSpPr>
          <p:spPr>
            <a:xfrm>
              <a:off x="-794550" y="5824080"/>
              <a:ext cx="288000" cy="287280"/>
            </a:xfrm>
            <a:prstGeom prst="rect">
              <a:avLst/>
            </a:prstGeom>
            <a:solidFill>
              <a:srgbClr val="F8DE97"/>
            </a:solidFill>
            <a:ln>
              <a:noFill/>
            </a:ln>
          </p:spPr>
          <p:style>
            <a:lnRef idx="2">
              <a:schemeClr val="accent1">
                <a:shade val="50000"/>
              </a:schemeClr>
            </a:lnRef>
            <a:fillRef idx="1">
              <a:schemeClr val="accent1"/>
            </a:fillRef>
            <a:effectRef idx="0">
              <a:schemeClr val="accent1"/>
            </a:effectRef>
            <a:fontRef idx="minor"/>
          </p:style>
        </p:sp>
        <p:sp>
          <p:nvSpPr>
            <p:cNvPr id="52" name="CustomShape 5"/>
            <p:cNvSpPr/>
            <p:nvPr/>
          </p:nvSpPr>
          <p:spPr>
            <a:xfrm>
              <a:off x="-794550" y="6197400"/>
              <a:ext cx="288000" cy="287280"/>
            </a:xfrm>
            <a:prstGeom prst="rect">
              <a:avLst/>
            </a:prstGeom>
            <a:solidFill>
              <a:srgbClr val="FAE9BA"/>
            </a:solidFill>
            <a:ln>
              <a:noFill/>
            </a:ln>
          </p:spPr>
          <p:style>
            <a:lnRef idx="2">
              <a:schemeClr val="accent1">
                <a:shade val="50000"/>
              </a:schemeClr>
            </a:lnRef>
            <a:fillRef idx="1">
              <a:schemeClr val="accent1"/>
            </a:fillRef>
            <a:effectRef idx="0">
              <a:schemeClr val="accent1"/>
            </a:effectRef>
            <a:fontRef idx="minor"/>
          </p:style>
        </p:sp>
        <p:sp>
          <p:nvSpPr>
            <p:cNvPr id="53" name="CustomShape 6"/>
            <p:cNvSpPr/>
            <p:nvPr/>
          </p:nvSpPr>
          <p:spPr>
            <a:xfrm>
              <a:off x="-794550" y="6570720"/>
              <a:ext cx="288000" cy="287280"/>
            </a:xfrm>
            <a:prstGeom prst="rect">
              <a:avLst/>
            </a:prstGeom>
            <a:solidFill>
              <a:srgbClr val="FDF4DD"/>
            </a:solidFill>
            <a:ln>
              <a:noFill/>
            </a:ln>
          </p:spPr>
          <p:style>
            <a:lnRef idx="2">
              <a:schemeClr val="accent1">
                <a:shade val="50000"/>
              </a:schemeClr>
            </a:lnRef>
            <a:fillRef idx="1">
              <a:schemeClr val="accent1"/>
            </a:fillRef>
            <a:effectRef idx="0">
              <a:schemeClr val="accent1"/>
            </a:effectRef>
            <a:fontRef idx="minor"/>
          </p:style>
        </p:sp>
        <p:sp>
          <p:nvSpPr>
            <p:cNvPr id="54" name="CustomShape 7"/>
            <p:cNvSpPr/>
            <p:nvPr/>
          </p:nvSpPr>
          <p:spPr>
            <a:xfrm>
              <a:off x="-794550" y="4330800"/>
              <a:ext cx="288000" cy="287280"/>
            </a:xfrm>
            <a:prstGeom prst="rect">
              <a:avLst/>
            </a:prstGeom>
            <a:solidFill>
              <a:srgbClr val="A98C38"/>
            </a:solidFill>
            <a:ln>
              <a:noFill/>
            </a:ln>
          </p:spPr>
          <p:style>
            <a:lnRef idx="2">
              <a:schemeClr val="accent1">
                <a:shade val="50000"/>
              </a:schemeClr>
            </a:lnRef>
            <a:fillRef idx="1">
              <a:schemeClr val="accent1"/>
            </a:fillRef>
            <a:effectRef idx="0">
              <a:schemeClr val="accent1"/>
            </a:effectRef>
            <a:fontRef idx="minor"/>
          </p:style>
        </p:sp>
        <p:sp>
          <p:nvSpPr>
            <p:cNvPr id="55" name="CustomShape 8"/>
            <p:cNvSpPr/>
            <p:nvPr/>
          </p:nvSpPr>
          <p:spPr>
            <a:xfrm>
              <a:off x="-794550" y="4704120"/>
              <a:ext cx="288000" cy="287280"/>
            </a:xfrm>
            <a:prstGeom prst="rect">
              <a:avLst/>
            </a:prstGeom>
            <a:solidFill>
              <a:srgbClr val="CDAA44"/>
            </a:solidFill>
            <a:ln>
              <a:noFill/>
            </a:ln>
          </p:spPr>
          <p:style>
            <a:lnRef idx="2">
              <a:schemeClr val="accent1">
                <a:shade val="50000"/>
              </a:schemeClr>
            </a:lnRef>
            <a:fillRef idx="1">
              <a:schemeClr val="accent1"/>
            </a:fillRef>
            <a:effectRef idx="0">
              <a:schemeClr val="accent1"/>
            </a:effectRef>
            <a:fontRef idx="minor"/>
          </p:style>
        </p:sp>
      </p:grpSp>
      <p:grpSp>
        <p:nvGrpSpPr>
          <p:cNvPr id="56" name="Group 55"/>
          <p:cNvGrpSpPr/>
          <p:nvPr userDrawn="1"/>
        </p:nvGrpSpPr>
        <p:grpSpPr>
          <a:xfrm>
            <a:off x="-427700" y="6480"/>
            <a:ext cx="288000" cy="2527200"/>
            <a:chOff x="-427700" y="6480"/>
            <a:chExt cx="288000" cy="2527200"/>
          </a:xfrm>
        </p:grpSpPr>
        <p:sp>
          <p:nvSpPr>
            <p:cNvPr id="57" name="CustomShape 2"/>
            <p:cNvSpPr/>
            <p:nvPr/>
          </p:nvSpPr>
          <p:spPr>
            <a:xfrm>
              <a:off x="-427700" y="753120"/>
              <a:ext cx="288000" cy="287280"/>
            </a:xfrm>
            <a:prstGeom prst="rect">
              <a:avLst/>
            </a:prstGeom>
            <a:solidFill>
              <a:srgbClr val="9B7D40"/>
            </a:solidFill>
            <a:ln>
              <a:noFill/>
            </a:ln>
          </p:spPr>
          <p:style>
            <a:lnRef idx="2">
              <a:schemeClr val="accent1">
                <a:shade val="50000"/>
              </a:schemeClr>
            </a:lnRef>
            <a:fillRef idx="1">
              <a:schemeClr val="accent1"/>
            </a:fillRef>
            <a:effectRef idx="0">
              <a:schemeClr val="accent1"/>
            </a:effectRef>
            <a:fontRef idx="minor"/>
          </p:style>
        </p:sp>
        <p:sp>
          <p:nvSpPr>
            <p:cNvPr id="58" name="CustomShape 3"/>
            <p:cNvSpPr/>
            <p:nvPr/>
          </p:nvSpPr>
          <p:spPr>
            <a:xfrm>
              <a:off x="-427700" y="1126440"/>
              <a:ext cx="288000" cy="287280"/>
            </a:xfrm>
            <a:prstGeom prst="rect">
              <a:avLst/>
            </a:prstGeom>
            <a:solidFill>
              <a:srgbClr val="AF9766"/>
            </a:solidFill>
            <a:ln>
              <a:noFill/>
            </a:ln>
          </p:spPr>
          <p:style>
            <a:lnRef idx="2">
              <a:schemeClr val="accent1">
                <a:shade val="50000"/>
              </a:schemeClr>
            </a:lnRef>
            <a:fillRef idx="1">
              <a:schemeClr val="accent1"/>
            </a:fillRef>
            <a:effectRef idx="0">
              <a:schemeClr val="accent1"/>
            </a:effectRef>
            <a:fontRef idx="minor"/>
          </p:style>
        </p:sp>
        <p:sp>
          <p:nvSpPr>
            <p:cNvPr id="59" name="CustomShape 4"/>
            <p:cNvSpPr/>
            <p:nvPr/>
          </p:nvSpPr>
          <p:spPr>
            <a:xfrm>
              <a:off x="-427700" y="1499760"/>
              <a:ext cx="288000" cy="287280"/>
            </a:xfrm>
            <a:prstGeom prst="rect">
              <a:avLst/>
            </a:prstGeom>
            <a:solidFill>
              <a:srgbClr val="C3B18C"/>
            </a:solidFill>
            <a:ln>
              <a:noFill/>
            </a:ln>
          </p:spPr>
          <p:style>
            <a:lnRef idx="2">
              <a:schemeClr val="accent1">
                <a:shade val="50000"/>
              </a:schemeClr>
            </a:lnRef>
            <a:fillRef idx="1">
              <a:schemeClr val="accent1"/>
            </a:fillRef>
            <a:effectRef idx="0">
              <a:schemeClr val="accent1"/>
            </a:effectRef>
            <a:fontRef idx="minor"/>
          </p:style>
        </p:sp>
        <p:sp>
          <p:nvSpPr>
            <p:cNvPr id="60" name="CustomShape 5"/>
            <p:cNvSpPr/>
            <p:nvPr/>
          </p:nvSpPr>
          <p:spPr>
            <a:xfrm>
              <a:off x="-427700" y="1873080"/>
              <a:ext cx="288000" cy="287280"/>
            </a:xfrm>
            <a:prstGeom prst="rect">
              <a:avLst/>
            </a:prstGeom>
            <a:solidFill>
              <a:srgbClr val="D7CBB3"/>
            </a:solidFill>
            <a:ln>
              <a:noFill/>
            </a:ln>
          </p:spPr>
          <p:style>
            <a:lnRef idx="2">
              <a:schemeClr val="accent1">
                <a:shade val="50000"/>
              </a:schemeClr>
            </a:lnRef>
            <a:fillRef idx="1">
              <a:schemeClr val="accent1"/>
            </a:fillRef>
            <a:effectRef idx="0">
              <a:schemeClr val="accent1"/>
            </a:effectRef>
            <a:fontRef idx="minor"/>
          </p:style>
        </p:sp>
        <p:sp>
          <p:nvSpPr>
            <p:cNvPr id="61" name="CustomShape 6"/>
            <p:cNvSpPr/>
            <p:nvPr/>
          </p:nvSpPr>
          <p:spPr>
            <a:xfrm>
              <a:off x="-427700" y="2246400"/>
              <a:ext cx="288000" cy="287280"/>
            </a:xfrm>
            <a:prstGeom prst="rect">
              <a:avLst/>
            </a:prstGeom>
            <a:solidFill>
              <a:srgbClr val="EBE5D9"/>
            </a:solidFill>
            <a:ln>
              <a:noFill/>
            </a:ln>
          </p:spPr>
          <p:style>
            <a:lnRef idx="2">
              <a:schemeClr val="accent1">
                <a:shade val="50000"/>
              </a:schemeClr>
            </a:lnRef>
            <a:fillRef idx="1">
              <a:schemeClr val="accent1"/>
            </a:fillRef>
            <a:effectRef idx="0">
              <a:schemeClr val="accent1"/>
            </a:effectRef>
            <a:fontRef idx="minor"/>
          </p:style>
        </p:sp>
        <p:sp>
          <p:nvSpPr>
            <p:cNvPr id="62" name="CustomShape 7"/>
            <p:cNvSpPr/>
            <p:nvPr/>
          </p:nvSpPr>
          <p:spPr>
            <a:xfrm>
              <a:off x="-427700" y="6480"/>
              <a:ext cx="288000" cy="287280"/>
            </a:xfrm>
            <a:prstGeom prst="rect">
              <a:avLst/>
            </a:prstGeom>
            <a:solidFill>
              <a:srgbClr val="5D4B26"/>
            </a:solidFill>
            <a:ln>
              <a:noFill/>
            </a:ln>
          </p:spPr>
          <p:style>
            <a:lnRef idx="2">
              <a:schemeClr val="accent1">
                <a:shade val="50000"/>
              </a:schemeClr>
            </a:lnRef>
            <a:fillRef idx="1">
              <a:schemeClr val="accent1"/>
            </a:fillRef>
            <a:effectRef idx="0">
              <a:schemeClr val="accent1"/>
            </a:effectRef>
            <a:fontRef idx="minor"/>
          </p:style>
        </p:sp>
        <p:sp>
          <p:nvSpPr>
            <p:cNvPr id="63" name="CustomShape 8"/>
            <p:cNvSpPr/>
            <p:nvPr/>
          </p:nvSpPr>
          <p:spPr>
            <a:xfrm>
              <a:off x="-427700" y="379800"/>
              <a:ext cx="288000" cy="287280"/>
            </a:xfrm>
            <a:prstGeom prst="rect">
              <a:avLst/>
            </a:prstGeom>
            <a:solidFill>
              <a:srgbClr val="7C6433"/>
            </a:solidFill>
            <a:ln>
              <a:noFill/>
            </a:ln>
          </p:spPr>
          <p:style>
            <a:lnRef idx="2">
              <a:schemeClr val="accent1">
                <a:shade val="50000"/>
              </a:schemeClr>
            </a:lnRef>
            <a:fillRef idx="1">
              <a:schemeClr val="accent1"/>
            </a:fillRef>
            <a:effectRef idx="0">
              <a:schemeClr val="accent1"/>
            </a:effectRef>
            <a:fontRef idx="minor"/>
          </p:style>
        </p:sp>
      </p:grpSp>
      <p:grpSp>
        <p:nvGrpSpPr>
          <p:cNvPr id="64" name="Group 63"/>
          <p:cNvGrpSpPr/>
          <p:nvPr userDrawn="1"/>
        </p:nvGrpSpPr>
        <p:grpSpPr>
          <a:xfrm>
            <a:off x="-427700" y="4330800"/>
            <a:ext cx="288000" cy="2527200"/>
            <a:chOff x="-427700" y="4330800"/>
            <a:chExt cx="288000" cy="2527200"/>
          </a:xfrm>
        </p:grpSpPr>
        <p:sp>
          <p:nvSpPr>
            <p:cNvPr id="65" name="CustomShape 2"/>
            <p:cNvSpPr/>
            <p:nvPr/>
          </p:nvSpPr>
          <p:spPr>
            <a:xfrm>
              <a:off x="-427700" y="5077440"/>
              <a:ext cx="288000" cy="287280"/>
            </a:xfrm>
            <a:prstGeom prst="rect">
              <a:avLst/>
            </a:prstGeom>
            <a:solidFill>
              <a:srgbClr val="00467A"/>
            </a:solidFill>
            <a:ln>
              <a:noFill/>
            </a:ln>
          </p:spPr>
          <p:style>
            <a:lnRef idx="2">
              <a:schemeClr val="accent1">
                <a:shade val="50000"/>
              </a:schemeClr>
            </a:lnRef>
            <a:fillRef idx="1">
              <a:schemeClr val="accent1"/>
            </a:fillRef>
            <a:effectRef idx="0">
              <a:schemeClr val="accent1"/>
            </a:effectRef>
            <a:fontRef idx="minor"/>
          </p:style>
        </p:sp>
        <p:sp>
          <p:nvSpPr>
            <p:cNvPr id="66" name="CustomShape 3"/>
            <p:cNvSpPr/>
            <p:nvPr/>
          </p:nvSpPr>
          <p:spPr>
            <a:xfrm>
              <a:off x="-427700" y="5450760"/>
              <a:ext cx="288000" cy="287280"/>
            </a:xfrm>
            <a:prstGeom prst="rect">
              <a:avLst/>
            </a:prstGeom>
            <a:solidFill>
              <a:srgbClr val="336B95"/>
            </a:solidFill>
            <a:ln>
              <a:noFill/>
            </a:ln>
          </p:spPr>
          <p:style>
            <a:lnRef idx="2">
              <a:schemeClr val="accent1">
                <a:shade val="50000"/>
              </a:schemeClr>
            </a:lnRef>
            <a:fillRef idx="1">
              <a:schemeClr val="accent1"/>
            </a:fillRef>
            <a:effectRef idx="0">
              <a:schemeClr val="accent1"/>
            </a:effectRef>
            <a:fontRef idx="minor"/>
          </p:style>
        </p:sp>
        <p:sp>
          <p:nvSpPr>
            <p:cNvPr id="67" name="CustomShape 4"/>
            <p:cNvSpPr/>
            <p:nvPr/>
          </p:nvSpPr>
          <p:spPr>
            <a:xfrm>
              <a:off x="-427700" y="5824080"/>
              <a:ext cx="288000" cy="287280"/>
            </a:xfrm>
            <a:prstGeom prst="rect">
              <a:avLst/>
            </a:prstGeom>
            <a:solidFill>
              <a:srgbClr val="6690AF"/>
            </a:solidFill>
            <a:ln>
              <a:noFill/>
            </a:ln>
          </p:spPr>
          <p:style>
            <a:lnRef idx="2">
              <a:schemeClr val="accent1">
                <a:shade val="50000"/>
              </a:schemeClr>
            </a:lnRef>
            <a:fillRef idx="1">
              <a:schemeClr val="accent1"/>
            </a:fillRef>
            <a:effectRef idx="0">
              <a:schemeClr val="accent1"/>
            </a:effectRef>
            <a:fontRef idx="minor"/>
          </p:style>
        </p:sp>
        <p:sp>
          <p:nvSpPr>
            <p:cNvPr id="68" name="CustomShape 5"/>
            <p:cNvSpPr/>
            <p:nvPr/>
          </p:nvSpPr>
          <p:spPr>
            <a:xfrm>
              <a:off x="-427700" y="6197400"/>
              <a:ext cx="288000" cy="287280"/>
            </a:xfrm>
            <a:prstGeom prst="rect">
              <a:avLst/>
            </a:prstGeom>
            <a:solidFill>
              <a:srgbClr val="99B5CA"/>
            </a:solidFill>
            <a:ln>
              <a:noFill/>
            </a:ln>
          </p:spPr>
          <p:style>
            <a:lnRef idx="2">
              <a:schemeClr val="accent1">
                <a:shade val="50000"/>
              </a:schemeClr>
            </a:lnRef>
            <a:fillRef idx="1">
              <a:schemeClr val="accent1"/>
            </a:fillRef>
            <a:effectRef idx="0">
              <a:schemeClr val="accent1"/>
            </a:effectRef>
            <a:fontRef idx="minor"/>
          </p:style>
        </p:sp>
        <p:sp>
          <p:nvSpPr>
            <p:cNvPr id="69" name="CustomShape 6"/>
            <p:cNvSpPr/>
            <p:nvPr/>
          </p:nvSpPr>
          <p:spPr>
            <a:xfrm>
              <a:off x="-427700" y="6570720"/>
              <a:ext cx="288000" cy="287280"/>
            </a:xfrm>
            <a:prstGeom prst="rect">
              <a:avLst/>
            </a:prstGeom>
            <a:solidFill>
              <a:srgbClr val="CCDAE5"/>
            </a:solidFill>
            <a:ln>
              <a:noFill/>
            </a:ln>
          </p:spPr>
          <p:style>
            <a:lnRef idx="2">
              <a:schemeClr val="accent1">
                <a:shade val="50000"/>
              </a:schemeClr>
            </a:lnRef>
            <a:fillRef idx="1">
              <a:schemeClr val="accent1"/>
            </a:fillRef>
            <a:effectRef idx="0">
              <a:schemeClr val="accent1"/>
            </a:effectRef>
            <a:fontRef idx="minor"/>
          </p:style>
        </p:sp>
        <p:sp>
          <p:nvSpPr>
            <p:cNvPr id="70" name="CustomShape 7"/>
            <p:cNvSpPr/>
            <p:nvPr/>
          </p:nvSpPr>
          <p:spPr>
            <a:xfrm>
              <a:off x="-427700" y="4330800"/>
              <a:ext cx="288000" cy="28728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p:style>
        </p:sp>
        <p:sp>
          <p:nvSpPr>
            <p:cNvPr id="71" name="CustomShape 8"/>
            <p:cNvSpPr/>
            <p:nvPr/>
          </p:nvSpPr>
          <p:spPr>
            <a:xfrm>
              <a:off x="-427700" y="4704120"/>
              <a:ext cx="288000" cy="287280"/>
            </a:xfrm>
            <a:prstGeom prst="rect">
              <a:avLst/>
            </a:prstGeom>
            <a:solidFill>
              <a:srgbClr val="003861"/>
            </a:solidFill>
            <a:ln>
              <a:noFill/>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221932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staque | Fras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114732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34" name="Title 33"/>
          <p:cNvSpPr>
            <a:spLocks noGrp="1"/>
          </p:cNvSpPr>
          <p:nvPr>
            <p:ph type="title" hasCustomPrompt="1"/>
          </p:nvPr>
        </p:nvSpPr>
        <p:spPr>
          <a:xfrm>
            <a:off x="720000" y="1898999"/>
            <a:ext cx="5400000" cy="3060000"/>
          </a:xfrm>
          <a:solidFill>
            <a:schemeClr val="accent2">
              <a:alpha val="80000"/>
            </a:schemeClr>
          </a:solidFill>
        </p:spPr>
        <p:txBody>
          <a:bodyPr wrap="square" lIns="720000" tIns="360000" rIns="360000" bIns="900000" anchor="ctr" anchorCtr="0">
            <a:noAutofit/>
          </a:bodyPr>
          <a:lstStyle>
            <a:lvl1pPr>
              <a:lnSpc>
                <a:spcPct val="100000"/>
              </a:lnSpc>
              <a:defRPr sz="2400" b="0" cap="all" spc="4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pt-PT" dirty="0"/>
              <a:t>Inserir citação ou frase em destaque. iniciar e terminar </a:t>
            </a:r>
            <a:br>
              <a:rPr lang="pt-PT" dirty="0"/>
            </a:br>
            <a:r>
              <a:rPr lang="pt-PT" dirty="0"/>
              <a:t>sem aspas. </a:t>
            </a:r>
          </a:p>
        </p:txBody>
      </p:sp>
      <p:sp>
        <p:nvSpPr>
          <p:cNvPr id="3" name="Text Placeholder 2"/>
          <p:cNvSpPr>
            <a:spLocks noGrp="1"/>
          </p:cNvSpPr>
          <p:nvPr>
            <p:ph type="body" sz="quarter" idx="15" hasCustomPrompt="1"/>
          </p:nvPr>
        </p:nvSpPr>
        <p:spPr>
          <a:xfrm>
            <a:off x="720000" y="3829050"/>
            <a:ext cx="5400000" cy="1133475"/>
          </a:xfrm>
        </p:spPr>
        <p:txBody>
          <a:bodyPr lIns="720000" tIns="360000" rIns="360000" bIns="360000">
            <a:noAutofit/>
          </a:bodyPr>
          <a:lstStyle>
            <a:lvl1pPr marL="0" indent="0">
              <a:buNone/>
              <a:defRPr sz="1000" cap="all" spc="4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None/>
              <a:defRPr sz="10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00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sz="100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sz="10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pt-PT" spc="400" baseline="0" dirty="0"/>
              <a:t>Nome do autor da citação</a:t>
            </a:r>
            <a:endParaRPr lang="pt-PT" dirty="0"/>
          </a:p>
        </p:txBody>
      </p:sp>
      <p:grpSp>
        <p:nvGrpSpPr>
          <p:cNvPr id="5" name="Group 4"/>
          <p:cNvGrpSpPr/>
          <p:nvPr userDrawn="1"/>
        </p:nvGrpSpPr>
        <p:grpSpPr>
          <a:xfrm>
            <a:off x="12319000" y="6480"/>
            <a:ext cx="288000" cy="2527200"/>
            <a:chOff x="12319000" y="6480"/>
            <a:chExt cx="288000" cy="2527200"/>
          </a:xfrm>
        </p:grpSpPr>
        <p:sp>
          <p:nvSpPr>
            <p:cNvPr id="7" name="CustomShape 2"/>
            <p:cNvSpPr/>
            <p:nvPr/>
          </p:nvSpPr>
          <p:spPr>
            <a:xfrm>
              <a:off x="12319000" y="753120"/>
              <a:ext cx="288000" cy="287280"/>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p:style>
        </p:sp>
        <p:sp>
          <p:nvSpPr>
            <p:cNvPr id="8" name="CustomShape 3"/>
            <p:cNvSpPr/>
            <p:nvPr/>
          </p:nvSpPr>
          <p:spPr>
            <a:xfrm>
              <a:off x="12319000" y="1126440"/>
              <a:ext cx="288000" cy="287280"/>
            </a:xfrm>
            <a:prstGeom prst="rect">
              <a:avLst/>
            </a:prstGeom>
            <a:solidFill>
              <a:srgbClr val="F14862"/>
            </a:solidFill>
            <a:ln>
              <a:noFill/>
            </a:ln>
          </p:spPr>
          <p:style>
            <a:lnRef idx="2">
              <a:schemeClr val="accent1">
                <a:shade val="50000"/>
              </a:schemeClr>
            </a:lnRef>
            <a:fillRef idx="1">
              <a:schemeClr val="accent1"/>
            </a:fillRef>
            <a:effectRef idx="0">
              <a:schemeClr val="accent1"/>
            </a:effectRef>
            <a:fontRef idx="minor"/>
          </p:style>
        </p:sp>
        <p:sp>
          <p:nvSpPr>
            <p:cNvPr id="9" name="CustomShape 4"/>
            <p:cNvSpPr/>
            <p:nvPr/>
          </p:nvSpPr>
          <p:spPr>
            <a:xfrm>
              <a:off x="12319000" y="1499760"/>
              <a:ext cx="288000" cy="287280"/>
            </a:xfrm>
            <a:prstGeom prst="rect">
              <a:avLst/>
            </a:prstGeom>
            <a:solidFill>
              <a:srgbClr val="F57689"/>
            </a:solidFill>
            <a:ln>
              <a:noFill/>
            </a:ln>
          </p:spPr>
          <p:style>
            <a:lnRef idx="2">
              <a:schemeClr val="accent1">
                <a:shade val="50000"/>
              </a:schemeClr>
            </a:lnRef>
            <a:fillRef idx="1">
              <a:schemeClr val="accent1"/>
            </a:fillRef>
            <a:effectRef idx="0">
              <a:schemeClr val="accent1"/>
            </a:effectRef>
            <a:fontRef idx="minor"/>
          </p:style>
        </p:sp>
        <p:sp>
          <p:nvSpPr>
            <p:cNvPr id="10" name="CustomShape 5"/>
            <p:cNvSpPr/>
            <p:nvPr/>
          </p:nvSpPr>
          <p:spPr>
            <a:xfrm>
              <a:off x="12319000" y="1873080"/>
              <a:ext cx="288000" cy="287280"/>
            </a:xfrm>
            <a:prstGeom prst="rect">
              <a:avLst/>
            </a:prstGeom>
            <a:solidFill>
              <a:srgbClr val="F8A4B1"/>
            </a:solidFill>
            <a:ln>
              <a:noFill/>
            </a:ln>
          </p:spPr>
          <p:style>
            <a:lnRef idx="2">
              <a:schemeClr val="accent1">
                <a:shade val="50000"/>
              </a:schemeClr>
            </a:lnRef>
            <a:fillRef idx="1">
              <a:schemeClr val="accent1"/>
            </a:fillRef>
            <a:effectRef idx="0">
              <a:schemeClr val="accent1"/>
            </a:effectRef>
            <a:fontRef idx="minor"/>
          </p:style>
        </p:sp>
        <p:sp>
          <p:nvSpPr>
            <p:cNvPr id="11" name="CustomShape 6"/>
            <p:cNvSpPr/>
            <p:nvPr/>
          </p:nvSpPr>
          <p:spPr>
            <a:xfrm>
              <a:off x="12319000" y="2246400"/>
              <a:ext cx="288000" cy="287280"/>
            </a:xfrm>
            <a:prstGeom prst="rect">
              <a:avLst/>
            </a:prstGeom>
            <a:solidFill>
              <a:srgbClr val="FCD2D8"/>
            </a:solidFill>
            <a:ln>
              <a:noFill/>
            </a:ln>
          </p:spPr>
          <p:style>
            <a:lnRef idx="2">
              <a:schemeClr val="accent1">
                <a:shade val="50000"/>
              </a:schemeClr>
            </a:lnRef>
            <a:fillRef idx="1">
              <a:schemeClr val="accent1"/>
            </a:fillRef>
            <a:effectRef idx="0">
              <a:schemeClr val="accent1"/>
            </a:effectRef>
            <a:fontRef idx="minor"/>
          </p:style>
        </p:sp>
        <p:sp>
          <p:nvSpPr>
            <p:cNvPr id="12" name="CustomShape 7"/>
            <p:cNvSpPr/>
            <p:nvPr/>
          </p:nvSpPr>
          <p:spPr>
            <a:xfrm>
              <a:off x="12319000" y="6480"/>
              <a:ext cx="288000" cy="287280"/>
            </a:xfrm>
            <a:prstGeom prst="rect">
              <a:avLst/>
            </a:prstGeom>
            <a:solidFill>
              <a:srgbClr val="8E0F23"/>
            </a:solidFill>
            <a:ln>
              <a:noFill/>
            </a:ln>
          </p:spPr>
          <p:style>
            <a:lnRef idx="2">
              <a:schemeClr val="accent1">
                <a:shade val="50000"/>
              </a:schemeClr>
            </a:lnRef>
            <a:fillRef idx="1">
              <a:schemeClr val="accent1"/>
            </a:fillRef>
            <a:effectRef idx="0">
              <a:schemeClr val="accent1"/>
            </a:effectRef>
            <a:fontRef idx="minor"/>
          </p:style>
        </p:sp>
        <p:sp>
          <p:nvSpPr>
            <p:cNvPr id="13" name="CustomShape 8"/>
            <p:cNvSpPr/>
            <p:nvPr/>
          </p:nvSpPr>
          <p:spPr>
            <a:xfrm>
              <a:off x="12319000" y="379800"/>
              <a:ext cx="288000" cy="287280"/>
            </a:xfrm>
            <a:prstGeom prst="rect">
              <a:avLst/>
            </a:prstGeom>
            <a:solidFill>
              <a:srgbClr val="BE142F"/>
            </a:solidFill>
            <a:ln>
              <a:noFill/>
            </a:ln>
          </p:spPr>
          <p:style>
            <a:lnRef idx="2">
              <a:schemeClr val="accent1">
                <a:shade val="50000"/>
              </a:schemeClr>
            </a:lnRef>
            <a:fillRef idx="1">
              <a:schemeClr val="accent1"/>
            </a:fillRef>
            <a:effectRef idx="0">
              <a:schemeClr val="accent1"/>
            </a:effectRef>
            <a:fontRef idx="minor"/>
          </p:style>
        </p:sp>
      </p:grpSp>
      <p:grpSp>
        <p:nvGrpSpPr>
          <p:cNvPr id="14" name="Group 13"/>
          <p:cNvGrpSpPr/>
          <p:nvPr userDrawn="1"/>
        </p:nvGrpSpPr>
        <p:grpSpPr>
          <a:xfrm>
            <a:off x="12319000" y="4330800"/>
            <a:ext cx="288000" cy="2527200"/>
            <a:chOff x="12319000" y="4330800"/>
            <a:chExt cx="288000" cy="2527200"/>
          </a:xfrm>
        </p:grpSpPr>
        <p:sp>
          <p:nvSpPr>
            <p:cNvPr id="15" name="CustomShape 2"/>
            <p:cNvSpPr/>
            <p:nvPr/>
          </p:nvSpPr>
          <p:spPr>
            <a:xfrm>
              <a:off x="12319000" y="5077440"/>
              <a:ext cx="288000" cy="287280"/>
            </a:xfrm>
            <a:prstGeom prst="rect">
              <a:avLst/>
            </a:prstGeom>
            <a:solidFill>
              <a:srgbClr val="F58232"/>
            </a:solidFill>
            <a:ln>
              <a:noFill/>
            </a:ln>
          </p:spPr>
          <p:style>
            <a:lnRef idx="2">
              <a:schemeClr val="accent1">
                <a:shade val="50000"/>
              </a:schemeClr>
            </a:lnRef>
            <a:fillRef idx="1">
              <a:schemeClr val="accent1"/>
            </a:fillRef>
            <a:effectRef idx="0">
              <a:schemeClr val="accent1"/>
            </a:effectRef>
            <a:fontRef idx="minor"/>
          </p:style>
        </p:sp>
        <p:sp>
          <p:nvSpPr>
            <p:cNvPr id="16" name="CustomShape 3"/>
            <p:cNvSpPr/>
            <p:nvPr/>
          </p:nvSpPr>
          <p:spPr>
            <a:xfrm>
              <a:off x="12319000" y="5450760"/>
              <a:ext cx="288000" cy="287280"/>
            </a:xfrm>
            <a:prstGeom prst="rect">
              <a:avLst/>
            </a:prstGeom>
            <a:solidFill>
              <a:srgbClr val="F79B5B"/>
            </a:solidFill>
            <a:ln>
              <a:noFill/>
            </a:ln>
          </p:spPr>
          <p:style>
            <a:lnRef idx="2">
              <a:schemeClr val="accent1">
                <a:shade val="50000"/>
              </a:schemeClr>
            </a:lnRef>
            <a:fillRef idx="1">
              <a:schemeClr val="accent1"/>
            </a:fillRef>
            <a:effectRef idx="0">
              <a:schemeClr val="accent1"/>
            </a:effectRef>
            <a:fontRef idx="minor"/>
          </p:style>
        </p:sp>
        <p:sp>
          <p:nvSpPr>
            <p:cNvPr id="17" name="CustomShape 4"/>
            <p:cNvSpPr/>
            <p:nvPr/>
          </p:nvSpPr>
          <p:spPr>
            <a:xfrm>
              <a:off x="12319000" y="5824080"/>
              <a:ext cx="288000" cy="287280"/>
            </a:xfrm>
            <a:prstGeom prst="rect">
              <a:avLst/>
            </a:prstGeom>
            <a:solidFill>
              <a:srgbClr val="F9B484"/>
            </a:solidFill>
            <a:ln>
              <a:noFill/>
            </a:ln>
          </p:spPr>
          <p:style>
            <a:lnRef idx="2">
              <a:schemeClr val="accent1">
                <a:shade val="50000"/>
              </a:schemeClr>
            </a:lnRef>
            <a:fillRef idx="1">
              <a:schemeClr val="accent1"/>
            </a:fillRef>
            <a:effectRef idx="0">
              <a:schemeClr val="accent1"/>
            </a:effectRef>
            <a:fontRef idx="minor"/>
          </p:style>
        </p:sp>
        <p:sp>
          <p:nvSpPr>
            <p:cNvPr id="18" name="CustomShape 5"/>
            <p:cNvSpPr/>
            <p:nvPr/>
          </p:nvSpPr>
          <p:spPr>
            <a:xfrm>
              <a:off x="12319000" y="6197400"/>
              <a:ext cx="288000" cy="287280"/>
            </a:xfrm>
            <a:prstGeom prst="rect">
              <a:avLst/>
            </a:prstGeom>
            <a:solidFill>
              <a:srgbClr val="FBCDAD"/>
            </a:solidFill>
            <a:ln>
              <a:noFill/>
            </a:ln>
          </p:spPr>
          <p:style>
            <a:lnRef idx="2">
              <a:schemeClr val="accent1">
                <a:shade val="50000"/>
              </a:schemeClr>
            </a:lnRef>
            <a:fillRef idx="1">
              <a:schemeClr val="accent1"/>
            </a:fillRef>
            <a:effectRef idx="0">
              <a:schemeClr val="accent1"/>
            </a:effectRef>
            <a:fontRef idx="minor"/>
          </p:style>
        </p:sp>
        <p:sp>
          <p:nvSpPr>
            <p:cNvPr id="19" name="CustomShape 6"/>
            <p:cNvSpPr/>
            <p:nvPr/>
          </p:nvSpPr>
          <p:spPr>
            <a:xfrm>
              <a:off x="12319000" y="6570720"/>
              <a:ext cx="288000" cy="287280"/>
            </a:xfrm>
            <a:prstGeom prst="rect">
              <a:avLst/>
            </a:prstGeom>
            <a:solidFill>
              <a:srgbClr val="FDE6D6"/>
            </a:solidFill>
            <a:ln>
              <a:noFill/>
            </a:ln>
          </p:spPr>
          <p:style>
            <a:lnRef idx="2">
              <a:schemeClr val="accent1">
                <a:shade val="50000"/>
              </a:schemeClr>
            </a:lnRef>
            <a:fillRef idx="1">
              <a:schemeClr val="accent1"/>
            </a:fillRef>
            <a:effectRef idx="0">
              <a:schemeClr val="accent1"/>
            </a:effectRef>
            <a:fontRef idx="minor"/>
          </p:style>
        </p:sp>
        <p:sp>
          <p:nvSpPr>
            <p:cNvPr id="20" name="CustomShape 7"/>
            <p:cNvSpPr/>
            <p:nvPr/>
          </p:nvSpPr>
          <p:spPr>
            <a:xfrm>
              <a:off x="12319000" y="4330800"/>
              <a:ext cx="288000" cy="287280"/>
            </a:xfrm>
            <a:prstGeom prst="rect">
              <a:avLst/>
            </a:prstGeom>
            <a:solidFill>
              <a:srgbClr val="934E1E"/>
            </a:solidFill>
            <a:ln>
              <a:noFill/>
            </a:ln>
          </p:spPr>
          <p:style>
            <a:lnRef idx="2">
              <a:schemeClr val="accent1">
                <a:shade val="50000"/>
              </a:schemeClr>
            </a:lnRef>
            <a:fillRef idx="1">
              <a:schemeClr val="accent1"/>
            </a:fillRef>
            <a:effectRef idx="0">
              <a:schemeClr val="accent1"/>
            </a:effectRef>
            <a:fontRef idx="minor"/>
          </p:style>
        </p:sp>
        <p:sp>
          <p:nvSpPr>
            <p:cNvPr id="21" name="CustomShape 8"/>
            <p:cNvSpPr/>
            <p:nvPr/>
          </p:nvSpPr>
          <p:spPr>
            <a:xfrm>
              <a:off x="12319000" y="4704120"/>
              <a:ext cx="288000" cy="287280"/>
            </a:xfrm>
            <a:prstGeom prst="rect">
              <a:avLst/>
            </a:prstGeom>
            <a:solidFill>
              <a:srgbClr val="C46828"/>
            </a:solidFill>
            <a:ln>
              <a:noFill/>
            </a:ln>
          </p:spPr>
          <p:style>
            <a:lnRef idx="2">
              <a:schemeClr val="accent1">
                <a:shade val="50000"/>
              </a:schemeClr>
            </a:lnRef>
            <a:fillRef idx="1">
              <a:schemeClr val="accent1"/>
            </a:fillRef>
            <a:effectRef idx="0">
              <a:schemeClr val="accent1"/>
            </a:effectRef>
            <a:fontRef idx="minor"/>
          </p:style>
        </p:sp>
      </p:grpSp>
      <p:grpSp>
        <p:nvGrpSpPr>
          <p:cNvPr id="22" name="Group 21"/>
          <p:cNvGrpSpPr/>
          <p:nvPr userDrawn="1"/>
        </p:nvGrpSpPr>
        <p:grpSpPr>
          <a:xfrm>
            <a:off x="12685850" y="6480"/>
            <a:ext cx="288000" cy="2527200"/>
            <a:chOff x="12685850" y="6480"/>
            <a:chExt cx="288000" cy="2527200"/>
          </a:xfrm>
        </p:grpSpPr>
        <p:sp>
          <p:nvSpPr>
            <p:cNvPr id="23" name="CustomShape 2"/>
            <p:cNvSpPr/>
            <p:nvPr/>
          </p:nvSpPr>
          <p:spPr>
            <a:xfrm>
              <a:off x="12685850" y="753120"/>
              <a:ext cx="288000" cy="287280"/>
            </a:xfrm>
            <a:prstGeom prst="rect">
              <a:avLst/>
            </a:prstGeom>
            <a:solidFill>
              <a:srgbClr val="326831"/>
            </a:solidFill>
            <a:ln>
              <a:noFill/>
            </a:ln>
          </p:spPr>
          <p:style>
            <a:lnRef idx="2">
              <a:schemeClr val="accent1">
                <a:shade val="50000"/>
              </a:schemeClr>
            </a:lnRef>
            <a:fillRef idx="1">
              <a:schemeClr val="accent1"/>
            </a:fillRef>
            <a:effectRef idx="0">
              <a:schemeClr val="accent1"/>
            </a:effectRef>
            <a:fontRef idx="minor"/>
          </p:style>
        </p:sp>
        <p:sp>
          <p:nvSpPr>
            <p:cNvPr id="24" name="CustomShape 3"/>
            <p:cNvSpPr/>
            <p:nvPr/>
          </p:nvSpPr>
          <p:spPr>
            <a:xfrm>
              <a:off x="12685850" y="1126440"/>
              <a:ext cx="288000" cy="287280"/>
            </a:xfrm>
            <a:prstGeom prst="rect">
              <a:avLst/>
            </a:prstGeom>
            <a:solidFill>
              <a:srgbClr val="5B865A"/>
            </a:solidFill>
            <a:ln>
              <a:noFill/>
            </a:ln>
          </p:spPr>
          <p:style>
            <a:lnRef idx="2">
              <a:schemeClr val="accent1">
                <a:shade val="50000"/>
              </a:schemeClr>
            </a:lnRef>
            <a:fillRef idx="1">
              <a:schemeClr val="accent1"/>
            </a:fillRef>
            <a:effectRef idx="0">
              <a:schemeClr val="accent1"/>
            </a:effectRef>
            <a:fontRef idx="minor"/>
          </p:style>
        </p:sp>
        <p:sp>
          <p:nvSpPr>
            <p:cNvPr id="25" name="CustomShape 4"/>
            <p:cNvSpPr/>
            <p:nvPr/>
          </p:nvSpPr>
          <p:spPr>
            <a:xfrm>
              <a:off x="12685850" y="1499760"/>
              <a:ext cx="288000" cy="287280"/>
            </a:xfrm>
            <a:prstGeom prst="rect">
              <a:avLst/>
            </a:prstGeom>
            <a:solidFill>
              <a:srgbClr val="84A583"/>
            </a:solidFill>
            <a:ln>
              <a:noFill/>
            </a:ln>
          </p:spPr>
          <p:style>
            <a:lnRef idx="2">
              <a:schemeClr val="accent1">
                <a:shade val="50000"/>
              </a:schemeClr>
            </a:lnRef>
            <a:fillRef idx="1">
              <a:schemeClr val="accent1"/>
            </a:fillRef>
            <a:effectRef idx="0">
              <a:schemeClr val="accent1"/>
            </a:effectRef>
            <a:fontRef idx="minor"/>
          </p:style>
        </p:sp>
        <p:sp>
          <p:nvSpPr>
            <p:cNvPr id="26" name="CustomShape 5"/>
            <p:cNvSpPr/>
            <p:nvPr/>
          </p:nvSpPr>
          <p:spPr>
            <a:xfrm>
              <a:off x="12685850" y="1873080"/>
              <a:ext cx="288000" cy="287280"/>
            </a:xfrm>
            <a:prstGeom prst="rect">
              <a:avLst/>
            </a:prstGeom>
            <a:solidFill>
              <a:srgbClr val="ADC3AD"/>
            </a:solidFill>
            <a:ln>
              <a:noFill/>
            </a:ln>
          </p:spPr>
          <p:style>
            <a:lnRef idx="2">
              <a:schemeClr val="accent1">
                <a:shade val="50000"/>
              </a:schemeClr>
            </a:lnRef>
            <a:fillRef idx="1">
              <a:schemeClr val="accent1"/>
            </a:fillRef>
            <a:effectRef idx="0">
              <a:schemeClr val="accent1"/>
            </a:effectRef>
            <a:fontRef idx="minor"/>
          </p:style>
        </p:sp>
        <p:sp>
          <p:nvSpPr>
            <p:cNvPr id="27" name="CustomShape 6"/>
            <p:cNvSpPr/>
            <p:nvPr/>
          </p:nvSpPr>
          <p:spPr>
            <a:xfrm>
              <a:off x="12685850" y="2246400"/>
              <a:ext cx="288000" cy="287280"/>
            </a:xfrm>
            <a:prstGeom prst="rect">
              <a:avLst/>
            </a:prstGeom>
            <a:solidFill>
              <a:srgbClr val="D6E1D6"/>
            </a:solidFill>
            <a:ln>
              <a:noFill/>
            </a:ln>
          </p:spPr>
          <p:style>
            <a:lnRef idx="2">
              <a:schemeClr val="accent1">
                <a:shade val="50000"/>
              </a:schemeClr>
            </a:lnRef>
            <a:fillRef idx="1">
              <a:schemeClr val="accent1"/>
            </a:fillRef>
            <a:effectRef idx="0">
              <a:schemeClr val="accent1"/>
            </a:effectRef>
            <a:fontRef idx="minor"/>
          </p:style>
        </p:sp>
        <p:sp>
          <p:nvSpPr>
            <p:cNvPr id="28" name="CustomShape 7"/>
            <p:cNvSpPr/>
            <p:nvPr/>
          </p:nvSpPr>
          <p:spPr>
            <a:xfrm>
              <a:off x="12685850" y="6480"/>
              <a:ext cx="288000" cy="287280"/>
            </a:xfrm>
            <a:prstGeom prst="rect">
              <a:avLst/>
            </a:prstGeom>
            <a:solidFill>
              <a:srgbClr val="1E3E1D"/>
            </a:solidFill>
            <a:ln>
              <a:noFill/>
            </a:ln>
          </p:spPr>
          <p:style>
            <a:lnRef idx="2">
              <a:schemeClr val="accent1">
                <a:shade val="50000"/>
              </a:schemeClr>
            </a:lnRef>
            <a:fillRef idx="1">
              <a:schemeClr val="accent1"/>
            </a:fillRef>
            <a:effectRef idx="0">
              <a:schemeClr val="accent1"/>
            </a:effectRef>
            <a:fontRef idx="minor"/>
          </p:style>
        </p:sp>
        <p:sp>
          <p:nvSpPr>
            <p:cNvPr id="29" name="CustomShape 8"/>
            <p:cNvSpPr/>
            <p:nvPr/>
          </p:nvSpPr>
          <p:spPr>
            <a:xfrm>
              <a:off x="12685850" y="379800"/>
              <a:ext cx="288000" cy="287280"/>
            </a:xfrm>
            <a:prstGeom prst="rect">
              <a:avLst/>
            </a:prstGeom>
            <a:solidFill>
              <a:srgbClr val="285327"/>
            </a:solidFill>
            <a:ln>
              <a:noFill/>
            </a:ln>
          </p:spPr>
          <p:style>
            <a:lnRef idx="2">
              <a:schemeClr val="accent1">
                <a:shade val="50000"/>
              </a:schemeClr>
            </a:lnRef>
            <a:fillRef idx="1">
              <a:schemeClr val="accent1"/>
            </a:fillRef>
            <a:effectRef idx="0">
              <a:schemeClr val="accent1"/>
            </a:effectRef>
            <a:fontRef idx="minor"/>
          </p:style>
        </p:sp>
      </p:grpSp>
      <p:grpSp>
        <p:nvGrpSpPr>
          <p:cNvPr id="30" name="Group 29"/>
          <p:cNvGrpSpPr/>
          <p:nvPr userDrawn="1"/>
        </p:nvGrpSpPr>
        <p:grpSpPr>
          <a:xfrm>
            <a:off x="12685850" y="4330800"/>
            <a:ext cx="288000" cy="2527200"/>
            <a:chOff x="12685850" y="4330800"/>
            <a:chExt cx="288000" cy="2527200"/>
          </a:xfrm>
        </p:grpSpPr>
        <p:sp>
          <p:nvSpPr>
            <p:cNvPr id="31" name="CustomShape 2"/>
            <p:cNvSpPr/>
            <p:nvPr/>
          </p:nvSpPr>
          <p:spPr>
            <a:xfrm>
              <a:off x="12685850" y="5077440"/>
              <a:ext cx="288000" cy="28728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p:style>
        </p:sp>
        <p:sp>
          <p:nvSpPr>
            <p:cNvPr id="32" name="CustomShape 3"/>
            <p:cNvSpPr/>
            <p:nvPr/>
          </p:nvSpPr>
          <p:spPr>
            <a:xfrm>
              <a:off x="12685850" y="5450760"/>
              <a:ext cx="288000" cy="28728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p:style>
        </p:sp>
        <p:sp>
          <p:nvSpPr>
            <p:cNvPr id="33" name="CustomShape 4"/>
            <p:cNvSpPr/>
            <p:nvPr/>
          </p:nvSpPr>
          <p:spPr>
            <a:xfrm>
              <a:off x="12685850" y="5824080"/>
              <a:ext cx="288000" cy="28728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p:style>
        </p:sp>
        <p:sp>
          <p:nvSpPr>
            <p:cNvPr id="35" name="CustomShape 5"/>
            <p:cNvSpPr/>
            <p:nvPr/>
          </p:nvSpPr>
          <p:spPr>
            <a:xfrm>
              <a:off x="12685850" y="6197400"/>
              <a:ext cx="288000" cy="28728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p:style>
        </p:sp>
        <p:sp>
          <p:nvSpPr>
            <p:cNvPr id="36" name="CustomShape 6"/>
            <p:cNvSpPr/>
            <p:nvPr/>
          </p:nvSpPr>
          <p:spPr>
            <a:xfrm>
              <a:off x="12685850" y="6570720"/>
              <a:ext cx="288000" cy="28728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p:style>
        </p:sp>
        <p:sp>
          <p:nvSpPr>
            <p:cNvPr id="37" name="CustomShape 7"/>
            <p:cNvSpPr/>
            <p:nvPr/>
          </p:nvSpPr>
          <p:spPr>
            <a:xfrm>
              <a:off x="12685850" y="4330800"/>
              <a:ext cx="288000" cy="28728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p:style>
        </p:sp>
        <p:sp>
          <p:nvSpPr>
            <p:cNvPr id="38" name="CustomShape 8"/>
            <p:cNvSpPr/>
            <p:nvPr/>
          </p:nvSpPr>
          <p:spPr>
            <a:xfrm>
              <a:off x="12685850" y="4704120"/>
              <a:ext cx="288000" cy="28728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p:style>
        </p:sp>
      </p:grpSp>
      <p:grpSp>
        <p:nvGrpSpPr>
          <p:cNvPr id="39" name="Group 38"/>
          <p:cNvGrpSpPr/>
          <p:nvPr userDrawn="1"/>
        </p:nvGrpSpPr>
        <p:grpSpPr>
          <a:xfrm>
            <a:off x="-794550" y="6480"/>
            <a:ext cx="288000" cy="2527200"/>
            <a:chOff x="-424080" y="6480"/>
            <a:chExt cx="288000" cy="2527200"/>
          </a:xfrm>
        </p:grpSpPr>
        <p:sp>
          <p:nvSpPr>
            <p:cNvPr id="40" name="CustomShape 2"/>
            <p:cNvSpPr/>
            <p:nvPr/>
          </p:nvSpPr>
          <p:spPr>
            <a:xfrm>
              <a:off x="-424080" y="753120"/>
              <a:ext cx="288000" cy="28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1" name="CustomShape 3"/>
            <p:cNvSpPr/>
            <p:nvPr/>
          </p:nvSpPr>
          <p:spPr>
            <a:xfrm>
              <a:off x="-424080" y="1126440"/>
              <a:ext cx="288000" cy="28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2" name="CustomShape 4"/>
            <p:cNvSpPr/>
            <p:nvPr/>
          </p:nvSpPr>
          <p:spPr>
            <a:xfrm>
              <a:off x="-424080" y="1499760"/>
              <a:ext cx="288000" cy="28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43" name="CustomShape 5"/>
            <p:cNvSpPr/>
            <p:nvPr/>
          </p:nvSpPr>
          <p:spPr>
            <a:xfrm>
              <a:off x="-424080" y="1873080"/>
              <a:ext cx="288000" cy="28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44" name="CustomShape 6"/>
            <p:cNvSpPr/>
            <p:nvPr/>
          </p:nvSpPr>
          <p:spPr>
            <a:xfrm>
              <a:off x="-424080" y="2246400"/>
              <a:ext cx="288000" cy="28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5" name="CustomShape 7"/>
            <p:cNvSpPr/>
            <p:nvPr/>
          </p:nvSpPr>
          <p:spPr>
            <a:xfrm>
              <a:off x="-424080" y="6480"/>
              <a:ext cx="288000" cy="28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6" name="CustomShape 8"/>
            <p:cNvSpPr/>
            <p:nvPr/>
          </p:nvSpPr>
          <p:spPr>
            <a:xfrm>
              <a:off x="-424080" y="379800"/>
              <a:ext cx="288000" cy="28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47" name="Group 46"/>
          <p:cNvGrpSpPr/>
          <p:nvPr userDrawn="1"/>
        </p:nvGrpSpPr>
        <p:grpSpPr>
          <a:xfrm>
            <a:off x="-794550" y="4330800"/>
            <a:ext cx="288000" cy="2527200"/>
            <a:chOff x="-794550" y="4330800"/>
            <a:chExt cx="288000" cy="2527200"/>
          </a:xfrm>
        </p:grpSpPr>
        <p:sp>
          <p:nvSpPr>
            <p:cNvPr id="48" name="CustomShape 2"/>
            <p:cNvSpPr/>
            <p:nvPr/>
          </p:nvSpPr>
          <p:spPr>
            <a:xfrm>
              <a:off x="-794550" y="5077440"/>
              <a:ext cx="288000" cy="287280"/>
            </a:xfrm>
            <a:prstGeom prst="rect">
              <a:avLst/>
            </a:prstGeom>
            <a:solidFill>
              <a:srgbClr val="F2C851"/>
            </a:solidFill>
            <a:ln>
              <a:noFill/>
            </a:ln>
          </p:spPr>
          <p:style>
            <a:lnRef idx="2">
              <a:schemeClr val="accent1">
                <a:shade val="50000"/>
              </a:schemeClr>
            </a:lnRef>
            <a:fillRef idx="1">
              <a:schemeClr val="accent1"/>
            </a:fillRef>
            <a:effectRef idx="0">
              <a:schemeClr val="accent1"/>
            </a:effectRef>
            <a:fontRef idx="minor"/>
          </p:style>
        </p:sp>
        <p:sp>
          <p:nvSpPr>
            <p:cNvPr id="49" name="CustomShape 3"/>
            <p:cNvSpPr/>
            <p:nvPr/>
          </p:nvSpPr>
          <p:spPr>
            <a:xfrm>
              <a:off x="-794550" y="5450760"/>
              <a:ext cx="288000" cy="287280"/>
            </a:xfrm>
            <a:prstGeom prst="rect">
              <a:avLst/>
            </a:prstGeom>
            <a:solidFill>
              <a:srgbClr val="F5D374"/>
            </a:solidFill>
            <a:ln>
              <a:noFill/>
            </a:ln>
          </p:spPr>
          <p:style>
            <a:lnRef idx="2">
              <a:schemeClr val="accent1">
                <a:shade val="50000"/>
              </a:schemeClr>
            </a:lnRef>
            <a:fillRef idx="1">
              <a:schemeClr val="accent1"/>
            </a:fillRef>
            <a:effectRef idx="0">
              <a:schemeClr val="accent1"/>
            </a:effectRef>
            <a:fontRef idx="minor"/>
          </p:style>
        </p:sp>
        <p:sp>
          <p:nvSpPr>
            <p:cNvPr id="50" name="CustomShape 4"/>
            <p:cNvSpPr/>
            <p:nvPr/>
          </p:nvSpPr>
          <p:spPr>
            <a:xfrm>
              <a:off x="-794550" y="5824080"/>
              <a:ext cx="288000" cy="287280"/>
            </a:xfrm>
            <a:prstGeom prst="rect">
              <a:avLst/>
            </a:prstGeom>
            <a:solidFill>
              <a:srgbClr val="F8DE97"/>
            </a:solidFill>
            <a:ln>
              <a:noFill/>
            </a:ln>
          </p:spPr>
          <p:style>
            <a:lnRef idx="2">
              <a:schemeClr val="accent1">
                <a:shade val="50000"/>
              </a:schemeClr>
            </a:lnRef>
            <a:fillRef idx="1">
              <a:schemeClr val="accent1"/>
            </a:fillRef>
            <a:effectRef idx="0">
              <a:schemeClr val="accent1"/>
            </a:effectRef>
            <a:fontRef idx="minor"/>
          </p:style>
        </p:sp>
        <p:sp>
          <p:nvSpPr>
            <p:cNvPr id="51" name="CustomShape 5"/>
            <p:cNvSpPr/>
            <p:nvPr/>
          </p:nvSpPr>
          <p:spPr>
            <a:xfrm>
              <a:off x="-794550" y="6197400"/>
              <a:ext cx="288000" cy="287280"/>
            </a:xfrm>
            <a:prstGeom prst="rect">
              <a:avLst/>
            </a:prstGeom>
            <a:solidFill>
              <a:srgbClr val="FAE9BA"/>
            </a:solidFill>
            <a:ln>
              <a:noFill/>
            </a:ln>
          </p:spPr>
          <p:style>
            <a:lnRef idx="2">
              <a:schemeClr val="accent1">
                <a:shade val="50000"/>
              </a:schemeClr>
            </a:lnRef>
            <a:fillRef idx="1">
              <a:schemeClr val="accent1"/>
            </a:fillRef>
            <a:effectRef idx="0">
              <a:schemeClr val="accent1"/>
            </a:effectRef>
            <a:fontRef idx="minor"/>
          </p:style>
        </p:sp>
        <p:sp>
          <p:nvSpPr>
            <p:cNvPr id="52" name="CustomShape 6"/>
            <p:cNvSpPr/>
            <p:nvPr/>
          </p:nvSpPr>
          <p:spPr>
            <a:xfrm>
              <a:off x="-794550" y="6570720"/>
              <a:ext cx="288000" cy="287280"/>
            </a:xfrm>
            <a:prstGeom prst="rect">
              <a:avLst/>
            </a:prstGeom>
            <a:solidFill>
              <a:srgbClr val="FDF4DD"/>
            </a:solidFill>
            <a:ln>
              <a:noFill/>
            </a:ln>
          </p:spPr>
          <p:style>
            <a:lnRef idx="2">
              <a:schemeClr val="accent1">
                <a:shade val="50000"/>
              </a:schemeClr>
            </a:lnRef>
            <a:fillRef idx="1">
              <a:schemeClr val="accent1"/>
            </a:fillRef>
            <a:effectRef idx="0">
              <a:schemeClr val="accent1"/>
            </a:effectRef>
            <a:fontRef idx="minor"/>
          </p:style>
        </p:sp>
        <p:sp>
          <p:nvSpPr>
            <p:cNvPr id="53" name="CustomShape 7"/>
            <p:cNvSpPr/>
            <p:nvPr/>
          </p:nvSpPr>
          <p:spPr>
            <a:xfrm>
              <a:off x="-794550" y="4330800"/>
              <a:ext cx="288000" cy="287280"/>
            </a:xfrm>
            <a:prstGeom prst="rect">
              <a:avLst/>
            </a:prstGeom>
            <a:solidFill>
              <a:srgbClr val="A98C38"/>
            </a:solidFill>
            <a:ln>
              <a:noFill/>
            </a:ln>
          </p:spPr>
          <p:style>
            <a:lnRef idx="2">
              <a:schemeClr val="accent1">
                <a:shade val="50000"/>
              </a:schemeClr>
            </a:lnRef>
            <a:fillRef idx="1">
              <a:schemeClr val="accent1"/>
            </a:fillRef>
            <a:effectRef idx="0">
              <a:schemeClr val="accent1"/>
            </a:effectRef>
            <a:fontRef idx="minor"/>
          </p:style>
        </p:sp>
        <p:sp>
          <p:nvSpPr>
            <p:cNvPr id="54" name="CustomShape 8"/>
            <p:cNvSpPr/>
            <p:nvPr/>
          </p:nvSpPr>
          <p:spPr>
            <a:xfrm>
              <a:off x="-794550" y="4704120"/>
              <a:ext cx="288000" cy="287280"/>
            </a:xfrm>
            <a:prstGeom prst="rect">
              <a:avLst/>
            </a:prstGeom>
            <a:solidFill>
              <a:srgbClr val="CDAA44"/>
            </a:solidFill>
            <a:ln>
              <a:noFill/>
            </a:ln>
          </p:spPr>
          <p:style>
            <a:lnRef idx="2">
              <a:schemeClr val="accent1">
                <a:shade val="50000"/>
              </a:schemeClr>
            </a:lnRef>
            <a:fillRef idx="1">
              <a:schemeClr val="accent1"/>
            </a:fillRef>
            <a:effectRef idx="0">
              <a:schemeClr val="accent1"/>
            </a:effectRef>
            <a:fontRef idx="minor"/>
          </p:style>
        </p:sp>
      </p:grpSp>
      <p:grpSp>
        <p:nvGrpSpPr>
          <p:cNvPr id="55" name="Group 54"/>
          <p:cNvGrpSpPr/>
          <p:nvPr userDrawn="1"/>
        </p:nvGrpSpPr>
        <p:grpSpPr>
          <a:xfrm>
            <a:off x="-427700" y="6480"/>
            <a:ext cx="288000" cy="2527200"/>
            <a:chOff x="-427700" y="6480"/>
            <a:chExt cx="288000" cy="2527200"/>
          </a:xfrm>
        </p:grpSpPr>
        <p:sp>
          <p:nvSpPr>
            <p:cNvPr id="56" name="CustomShape 2"/>
            <p:cNvSpPr/>
            <p:nvPr/>
          </p:nvSpPr>
          <p:spPr>
            <a:xfrm>
              <a:off x="-427700" y="753120"/>
              <a:ext cx="288000" cy="287280"/>
            </a:xfrm>
            <a:prstGeom prst="rect">
              <a:avLst/>
            </a:prstGeom>
            <a:solidFill>
              <a:srgbClr val="9B7D40"/>
            </a:solidFill>
            <a:ln>
              <a:noFill/>
            </a:ln>
          </p:spPr>
          <p:style>
            <a:lnRef idx="2">
              <a:schemeClr val="accent1">
                <a:shade val="50000"/>
              </a:schemeClr>
            </a:lnRef>
            <a:fillRef idx="1">
              <a:schemeClr val="accent1"/>
            </a:fillRef>
            <a:effectRef idx="0">
              <a:schemeClr val="accent1"/>
            </a:effectRef>
            <a:fontRef idx="minor"/>
          </p:style>
        </p:sp>
        <p:sp>
          <p:nvSpPr>
            <p:cNvPr id="57" name="CustomShape 3"/>
            <p:cNvSpPr/>
            <p:nvPr/>
          </p:nvSpPr>
          <p:spPr>
            <a:xfrm>
              <a:off x="-427700" y="1126440"/>
              <a:ext cx="288000" cy="287280"/>
            </a:xfrm>
            <a:prstGeom prst="rect">
              <a:avLst/>
            </a:prstGeom>
            <a:solidFill>
              <a:srgbClr val="AF9766"/>
            </a:solidFill>
            <a:ln>
              <a:noFill/>
            </a:ln>
          </p:spPr>
          <p:style>
            <a:lnRef idx="2">
              <a:schemeClr val="accent1">
                <a:shade val="50000"/>
              </a:schemeClr>
            </a:lnRef>
            <a:fillRef idx="1">
              <a:schemeClr val="accent1"/>
            </a:fillRef>
            <a:effectRef idx="0">
              <a:schemeClr val="accent1"/>
            </a:effectRef>
            <a:fontRef idx="minor"/>
          </p:style>
        </p:sp>
        <p:sp>
          <p:nvSpPr>
            <p:cNvPr id="58" name="CustomShape 4"/>
            <p:cNvSpPr/>
            <p:nvPr/>
          </p:nvSpPr>
          <p:spPr>
            <a:xfrm>
              <a:off x="-427700" y="1499760"/>
              <a:ext cx="288000" cy="287280"/>
            </a:xfrm>
            <a:prstGeom prst="rect">
              <a:avLst/>
            </a:prstGeom>
            <a:solidFill>
              <a:srgbClr val="C3B18C"/>
            </a:solidFill>
            <a:ln>
              <a:noFill/>
            </a:ln>
          </p:spPr>
          <p:style>
            <a:lnRef idx="2">
              <a:schemeClr val="accent1">
                <a:shade val="50000"/>
              </a:schemeClr>
            </a:lnRef>
            <a:fillRef idx="1">
              <a:schemeClr val="accent1"/>
            </a:fillRef>
            <a:effectRef idx="0">
              <a:schemeClr val="accent1"/>
            </a:effectRef>
            <a:fontRef idx="minor"/>
          </p:style>
        </p:sp>
        <p:sp>
          <p:nvSpPr>
            <p:cNvPr id="59" name="CustomShape 5"/>
            <p:cNvSpPr/>
            <p:nvPr/>
          </p:nvSpPr>
          <p:spPr>
            <a:xfrm>
              <a:off x="-427700" y="1873080"/>
              <a:ext cx="288000" cy="287280"/>
            </a:xfrm>
            <a:prstGeom prst="rect">
              <a:avLst/>
            </a:prstGeom>
            <a:solidFill>
              <a:srgbClr val="D7CBB3"/>
            </a:solidFill>
            <a:ln>
              <a:noFill/>
            </a:ln>
          </p:spPr>
          <p:style>
            <a:lnRef idx="2">
              <a:schemeClr val="accent1">
                <a:shade val="50000"/>
              </a:schemeClr>
            </a:lnRef>
            <a:fillRef idx="1">
              <a:schemeClr val="accent1"/>
            </a:fillRef>
            <a:effectRef idx="0">
              <a:schemeClr val="accent1"/>
            </a:effectRef>
            <a:fontRef idx="minor"/>
          </p:style>
        </p:sp>
        <p:sp>
          <p:nvSpPr>
            <p:cNvPr id="60" name="CustomShape 6"/>
            <p:cNvSpPr/>
            <p:nvPr/>
          </p:nvSpPr>
          <p:spPr>
            <a:xfrm>
              <a:off x="-427700" y="2246400"/>
              <a:ext cx="288000" cy="287280"/>
            </a:xfrm>
            <a:prstGeom prst="rect">
              <a:avLst/>
            </a:prstGeom>
            <a:solidFill>
              <a:srgbClr val="EBE5D9"/>
            </a:solidFill>
            <a:ln>
              <a:noFill/>
            </a:ln>
          </p:spPr>
          <p:style>
            <a:lnRef idx="2">
              <a:schemeClr val="accent1">
                <a:shade val="50000"/>
              </a:schemeClr>
            </a:lnRef>
            <a:fillRef idx="1">
              <a:schemeClr val="accent1"/>
            </a:fillRef>
            <a:effectRef idx="0">
              <a:schemeClr val="accent1"/>
            </a:effectRef>
            <a:fontRef idx="minor"/>
          </p:style>
        </p:sp>
        <p:sp>
          <p:nvSpPr>
            <p:cNvPr id="61" name="CustomShape 7"/>
            <p:cNvSpPr/>
            <p:nvPr/>
          </p:nvSpPr>
          <p:spPr>
            <a:xfrm>
              <a:off x="-427700" y="6480"/>
              <a:ext cx="288000" cy="287280"/>
            </a:xfrm>
            <a:prstGeom prst="rect">
              <a:avLst/>
            </a:prstGeom>
            <a:solidFill>
              <a:srgbClr val="5D4B26"/>
            </a:solidFill>
            <a:ln>
              <a:noFill/>
            </a:ln>
          </p:spPr>
          <p:style>
            <a:lnRef idx="2">
              <a:schemeClr val="accent1">
                <a:shade val="50000"/>
              </a:schemeClr>
            </a:lnRef>
            <a:fillRef idx="1">
              <a:schemeClr val="accent1"/>
            </a:fillRef>
            <a:effectRef idx="0">
              <a:schemeClr val="accent1"/>
            </a:effectRef>
            <a:fontRef idx="minor"/>
          </p:style>
        </p:sp>
        <p:sp>
          <p:nvSpPr>
            <p:cNvPr id="62" name="CustomShape 8"/>
            <p:cNvSpPr/>
            <p:nvPr/>
          </p:nvSpPr>
          <p:spPr>
            <a:xfrm>
              <a:off x="-427700" y="379800"/>
              <a:ext cx="288000" cy="287280"/>
            </a:xfrm>
            <a:prstGeom prst="rect">
              <a:avLst/>
            </a:prstGeom>
            <a:solidFill>
              <a:srgbClr val="7C6433"/>
            </a:solidFill>
            <a:ln>
              <a:noFill/>
            </a:ln>
          </p:spPr>
          <p:style>
            <a:lnRef idx="2">
              <a:schemeClr val="accent1">
                <a:shade val="50000"/>
              </a:schemeClr>
            </a:lnRef>
            <a:fillRef idx="1">
              <a:schemeClr val="accent1"/>
            </a:fillRef>
            <a:effectRef idx="0">
              <a:schemeClr val="accent1"/>
            </a:effectRef>
            <a:fontRef idx="minor"/>
          </p:style>
        </p:sp>
      </p:grpSp>
      <p:grpSp>
        <p:nvGrpSpPr>
          <p:cNvPr id="63" name="Group 62"/>
          <p:cNvGrpSpPr/>
          <p:nvPr userDrawn="1"/>
        </p:nvGrpSpPr>
        <p:grpSpPr>
          <a:xfrm>
            <a:off x="-427700" y="4330800"/>
            <a:ext cx="288000" cy="2527200"/>
            <a:chOff x="-427700" y="4330800"/>
            <a:chExt cx="288000" cy="2527200"/>
          </a:xfrm>
        </p:grpSpPr>
        <p:sp>
          <p:nvSpPr>
            <p:cNvPr id="64" name="CustomShape 2"/>
            <p:cNvSpPr/>
            <p:nvPr/>
          </p:nvSpPr>
          <p:spPr>
            <a:xfrm>
              <a:off x="-427700" y="5077440"/>
              <a:ext cx="288000" cy="287280"/>
            </a:xfrm>
            <a:prstGeom prst="rect">
              <a:avLst/>
            </a:prstGeom>
            <a:solidFill>
              <a:srgbClr val="00467A"/>
            </a:solidFill>
            <a:ln>
              <a:noFill/>
            </a:ln>
          </p:spPr>
          <p:style>
            <a:lnRef idx="2">
              <a:schemeClr val="accent1">
                <a:shade val="50000"/>
              </a:schemeClr>
            </a:lnRef>
            <a:fillRef idx="1">
              <a:schemeClr val="accent1"/>
            </a:fillRef>
            <a:effectRef idx="0">
              <a:schemeClr val="accent1"/>
            </a:effectRef>
            <a:fontRef idx="minor"/>
          </p:style>
        </p:sp>
        <p:sp>
          <p:nvSpPr>
            <p:cNvPr id="65" name="CustomShape 3"/>
            <p:cNvSpPr/>
            <p:nvPr/>
          </p:nvSpPr>
          <p:spPr>
            <a:xfrm>
              <a:off x="-427700" y="5450760"/>
              <a:ext cx="288000" cy="287280"/>
            </a:xfrm>
            <a:prstGeom prst="rect">
              <a:avLst/>
            </a:prstGeom>
            <a:solidFill>
              <a:srgbClr val="336B95"/>
            </a:solidFill>
            <a:ln>
              <a:noFill/>
            </a:ln>
          </p:spPr>
          <p:style>
            <a:lnRef idx="2">
              <a:schemeClr val="accent1">
                <a:shade val="50000"/>
              </a:schemeClr>
            </a:lnRef>
            <a:fillRef idx="1">
              <a:schemeClr val="accent1"/>
            </a:fillRef>
            <a:effectRef idx="0">
              <a:schemeClr val="accent1"/>
            </a:effectRef>
            <a:fontRef idx="minor"/>
          </p:style>
        </p:sp>
        <p:sp>
          <p:nvSpPr>
            <p:cNvPr id="66" name="CustomShape 4"/>
            <p:cNvSpPr/>
            <p:nvPr/>
          </p:nvSpPr>
          <p:spPr>
            <a:xfrm>
              <a:off x="-427700" y="5824080"/>
              <a:ext cx="288000" cy="287280"/>
            </a:xfrm>
            <a:prstGeom prst="rect">
              <a:avLst/>
            </a:prstGeom>
            <a:solidFill>
              <a:srgbClr val="6690AF"/>
            </a:solidFill>
            <a:ln>
              <a:noFill/>
            </a:ln>
          </p:spPr>
          <p:style>
            <a:lnRef idx="2">
              <a:schemeClr val="accent1">
                <a:shade val="50000"/>
              </a:schemeClr>
            </a:lnRef>
            <a:fillRef idx="1">
              <a:schemeClr val="accent1"/>
            </a:fillRef>
            <a:effectRef idx="0">
              <a:schemeClr val="accent1"/>
            </a:effectRef>
            <a:fontRef idx="minor"/>
          </p:style>
        </p:sp>
        <p:sp>
          <p:nvSpPr>
            <p:cNvPr id="67" name="CustomShape 5"/>
            <p:cNvSpPr/>
            <p:nvPr/>
          </p:nvSpPr>
          <p:spPr>
            <a:xfrm>
              <a:off x="-427700" y="6197400"/>
              <a:ext cx="288000" cy="287280"/>
            </a:xfrm>
            <a:prstGeom prst="rect">
              <a:avLst/>
            </a:prstGeom>
            <a:solidFill>
              <a:srgbClr val="99B5CA"/>
            </a:solidFill>
            <a:ln>
              <a:noFill/>
            </a:ln>
          </p:spPr>
          <p:style>
            <a:lnRef idx="2">
              <a:schemeClr val="accent1">
                <a:shade val="50000"/>
              </a:schemeClr>
            </a:lnRef>
            <a:fillRef idx="1">
              <a:schemeClr val="accent1"/>
            </a:fillRef>
            <a:effectRef idx="0">
              <a:schemeClr val="accent1"/>
            </a:effectRef>
            <a:fontRef idx="minor"/>
          </p:style>
        </p:sp>
        <p:sp>
          <p:nvSpPr>
            <p:cNvPr id="68" name="CustomShape 6"/>
            <p:cNvSpPr/>
            <p:nvPr/>
          </p:nvSpPr>
          <p:spPr>
            <a:xfrm>
              <a:off x="-427700" y="6570720"/>
              <a:ext cx="288000" cy="287280"/>
            </a:xfrm>
            <a:prstGeom prst="rect">
              <a:avLst/>
            </a:prstGeom>
            <a:solidFill>
              <a:srgbClr val="CCDAE5"/>
            </a:solidFill>
            <a:ln>
              <a:noFill/>
            </a:ln>
          </p:spPr>
          <p:style>
            <a:lnRef idx="2">
              <a:schemeClr val="accent1">
                <a:shade val="50000"/>
              </a:schemeClr>
            </a:lnRef>
            <a:fillRef idx="1">
              <a:schemeClr val="accent1"/>
            </a:fillRef>
            <a:effectRef idx="0">
              <a:schemeClr val="accent1"/>
            </a:effectRef>
            <a:fontRef idx="minor"/>
          </p:style>
        </p:sp>
        <p:sp>
          <p:nvSpPr>
            <p:cNvPr id="69" name="CustomShape 7"/>
            <p:cNvSpPr/>
            <p:nvPr/>
          </p:nvSpPr>
          <p:spPr>
            <a:xfrm>
              <a:off x="-427700" y="4330800"/>
              <a:ext cx="288000" cy="28728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p:style>
        </p:sp>
        <p:sp>
          <p:nvSpPr>
            <p:cNvPr id="70" name="CustomShape 8"/>
            <p:cNvSpPr/>
            <p:nvPr/>
          </p:nvSpPr>
          <p:spPr>
            <a:xfrm>
              <a:off x="-427700" y="4704120"/>
              <a:ext cx="288000" cy="287280"/>
            </a:xfrm>
            <a:prstGeom prst="rect">
              <a:avLst/>
            </a:prstGeom>
            <a:solidFill>
              <a:srgbClr val="003861"/>
            </a:solidFill>
            <a:ln>
              <a:noFill/>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153049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ergunta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114732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34" name="Title 33"/>
          <p:cNvSpPr>
            <a:spLocks noGrp="1"/>
          </p:cNvSpPr>
          <p:nvPr>
            <p:ph type="title" hasCustomPrompt="1"/>
          </p:nvPr>
        </p:nvSpPr>
        <p:spPr>
          <a:xfrm>
            <a:off x="719999" y="1898999"/>
            <a:ext cx="10757625" cy="3060000"/>
          </a:xfrm>
          <a:solidFill>
            <a:schemeClr val="accent2">
              <a:alpha val="80000"/>
            </a:schemeClr>
          </a:solidFill>
        </p:spPr>
        <p:txBody>
          <a:bodyPr wrap="square" lIns="720000" tIns="360000" rIns="720000" bIns="360000" anchor="ctr" anchorCtr="0">
            <a:noAutofit/>
          </a:bodyPr>
          <a:lstStyle>
            <a:lvl1pPr>
              <a:lnSpc>
                <a:spcPct val="100000"/>
              </a:lnSpc>
              <a:defRPr sz="3200" b="0" cap="all" spc="4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pt-PT" dirty="0"/>
              <a:t>Inserir </a:t>
            </a:r>
            <a:r>
              <a:rPr lang="pt-PT" dirty="0" err="1"/>
              <a:t>QUESTãO</a:t>
            </a:r>
            <a:endParaRPr lang="pt-PT" dirty="0"/>
          </a:p>
        </p:txBody>
      </p:sp>
      <p:grpSp>
        <p:nvGrpSpPr>
          <p:cNvPr id="5" name="Group 4"/>
          <p:cNvGrpSpPr/>
          <p:nvPr userDrawn="1"/>
        </p:nvGrpSpPr>
        <p:grpSpPr>
          <a:xfrm>
            <a:off x="12319000" y="6480"/>
            <a:ext cx="288000" cy="2527200"/>
            <a:chOff x="12319000" y="6480"/>
            <a:chExt cx="288000" cy="2527200"/>
          </a:xfrm>
        </p:grpSpPr>
        <p:sp>
          <p:nvSpPr>
            <p:cNvPr id="7" name="CustomShape 2"/>
            <p:cNvSpPr/>
            <p:nvPr/>
          </p:nvSpPr>
          <p:spPr>
            <a:xfrm>
              <a:off x="12319000" y="753120"/>
              <a:ext cx="288000" cy="287280"/>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p:style>
        </p:sp>
        <p:sp>
          <p:nvSpPr>
            <p:cNvPr id="8" name="CustomShape 3"/>
            <p:cNvSpPr/>
            <p:nvPr/>
          </p:nvSpPr>
          <p:spPr>
            <a:xfrm>
              <a:off x="12319000" y="1126440"/>
              <a:ext cx="288000" cy="287280"/>
            </a:xfrm>
            <a:prstGeom prst="rect">
              <a:avLst/>
            </a:prstGeom>
            <a:solidFill>
              <a:srgbClr val="F14862"/>
            </a:solidFill>
            <a:ln>
              <a:noFill/>
            </a:ln>
          </p:spPr>
          <p:style>
            <a:lnRef idx="2">
              <a:schemeClr val="accent1">
                <a:shade val="50000"/>
              </a:schemeClr>
            </a:lnRef>
            <a:fillRef idx="1">
              <a:schemeClr val="accent1"/>
            </a:fillRef>
            <a:effectRef idx="0">
              <a:schemeClr val="accent1"/>
            </a:effectRef>
            <a:fontRef idx="minor"/>
          </p:style>
        </p:sp>
        <p:sp>
          <p:nvSpPr>
            <p:cNvPr id="9" name="CustomShape 4"/>
            <p:cNvSpPr/>
            <p:nvPr/>
          </p:nvSpPr>
          <p:spPr>
            <a:xfrm>
              <a:off x="12319000" y="1499760"/>
              <a:ext cx="288000" cy="287280"/>
            </a:xfrm>
            <a:prstGeom prst="rect">
              <a:avLst/>
            </a:prstGeom>
            <a:solidFill>
              <a:srgbClr val="F57689"/>
            </a:solidFill>
            <a:ln>
              <a:noFill/>
            </a:ln>
          </p:spPr>
          <p:style>
            <a:lnRef idx="2">
              <a:schemeClr val="accent1">
                <a:shade val="50000"/>
              </a:schemeClr>
            </a:lnRef>
            <a:fillRef idx="1">
              <a:schemeClr val="accent1"/>
            </a:fillRef>
            <a:effectRef idx="0">
              <a:schemeClr val="accent1"/>
            </a:effectRef>
            <a:fontRef idx="minor"/>
          </p:style>
        </p:sp>
        <p:sp>
          <p:nvSpPr>
            <p:cNvPr id="10" name="CustomShape 5"/>
            <p:cNvSpPr/>
            <p:nvPr/>
          </p:nvSpPr>
          <p:spPr>
            <a:xfrm>
              <a:off x="12319000" y="1873080"/>
              <a:ext cx="288000" cy="287280"/>
            </a:xfrm>
            <a:prstGeom prst="rect">
              <a:avLst/>
            </a:prstGeom>
            <a:solidFill>
              <a:srgbClr val="F8A4B1"/>
            </a:solidFill>
            <a:ln>
              <a:noFill/>
            </a:ln>
          </p:spPr>
          <p:style>
            <a:lnRef idx="2">
              <a:schemeClr val="accent1">
                <a:shade val="50000"/>
              </a:schemeClr>
            </a:lnRef>
            <a:fillRef idx="1">
              <a:schemeClr val="accent1"/>
            </a:fillRef>
            <a:effectRef idx="0">
              <a:schemeClr val="accent1"/>
            </a:effectRef>
            <a:fontRef idx="minor"/>
          </p:style>
        </p:sp>
        <p:sp>
          <p:nvSpPr>
            <p:cNvPr id="11" name="CustomShape 6"/>
            <p:cNvSpPr/>
            <p:nvPr/>
          </p:nvSpPr>
          <p:spPr>
            <a:xfrm>
              <a:off x="12319000" y="2246400"/>
              <a:ext cx="288000" cy="287280"/>
            </a:xfrm>
            <a:prstGeom prst="rect">
              <a:avLst/>
            </a:prstGeom>
            <a:solidFill>
              <a:srgbClr val="FCD2D8"/>
            </a:solidFill>
            <a:ln>
              <a:noFill/>
            </a:ln>
          </p:spPr>
          <p:style>
            <a:lnRef idx="2">
              <a:schemeClr val="accent1">
                <a:shade val="50000"/>
              </a:schemeClr>
            </a:lnRef>
            <a:fillRef idx="1">
              <a:schemeClr val="accent1"/>
            </a:fillRef>
            <a:effectRef idx="0">
              <a:schemeClr val="accent1"/>
            </a:effectRef>
            <a:fontRef idx="minor"/>
          </p:style>
        </p:sp>
        <p:sp>
          <p:nvSpPr>
            <p:cNvPr id="12" name="CustomShape 7"/>
            <p:cNvSpPr/>
            <p:nvPr/>
          </p:nvSpPr>
          <p:spPr>
            <a:xfrm>
              <a:off x="12319000" y="6480"/>
              <a:ext cx="288000" cy="287280"/>
            </a:xfrm>
            <a:prstGeom prst="rect">
              <a:avLst/>
            </a:prstGeom>
            <a:solidFill>
              <a:srgbClr val="8E0F23"/>
            </a:solidFill>
            <a:ln>
              <a:noFill/>
            </a:ln>
          </p:spPr>
          <p:style>
            <a:lnRef idx="2">
              <a:schemeClr val="accent1">
                <a:shade val="50000"/>
              </a:schemeClr>
            </a:lnRef>
            <a:fillRef idx="1">
              <a:schemeClr val="accent1"/>
            </a:fillRef>
            <a:effectRef idx="0">
              <a:schemeClr val="accent1"/>
            </a:effectRef>
            <a:fontRef idx="minor"/>
          </p:style>
        </p:sp>
        <p:sp>
          <p:nvSpPr>
            <p:cNvPr id="13" name="CustomShape 8"/>
            <p:cNvSpPr/>
            <p:nvPr/>
          </p:nvSpPr>
          <p:spPr>
            <a:xfrm>
              <a:off x="12319000" y="379800"/>
              <a:ext cx="288000" cy="287280"/>
            </a:xfrm>
            <a:prstGeom prst="rect">
              <a:avLst/>
            </a:prstGeom>
            <a:solidFill>
              <a:srgbClr val="BE142F"/>
            </a:solidFill>
            <a:ln>
              <a:noFill/>
            </a:ln>
          </p:spPr>
          <p:style>
            <a:lnRef idx="2">
              <a:schemeClr val="accent1">
                <a:shade val="50000"/>
              </a:schemeClr>
            </a:lnRef>
            <a:fillRef idx="1">
              <a:schemeClr val="accent1"/>
            </a:fillRef>
            <a:effectRef idx="0">
              <a:schemeClr val="accent1"/>
            </a:effectRef>
            <a:fontRef idx="minor"/>
          </p:style>
        </p:sp>
      </p:grpSp>
      <p:grpSp>
        <p:nvGrpSpPr>
          <p:cNvPr id="14" name="Group 13"/>
          <p:cNvGrpSpPr/>
          <p:nvPr userDrawn="1"/>
        </p:nvGrpSpPr>
        <p:grpSpPr>
          <a:xfrm>
            <a:off x="12319000" y="4330800"/>
            <a:ext cx="288000" cy="2527200"/>
            <a:chOff x="12319000" y="4330800"/>
            <a:chExt cx="288000" cy="2527200"/>
          </a:xfrm>
        </p:grpSpPr>
        <p:sp>
          <p:nvSpPr>
            <p:cNvPr id="15" name="CustomShape 2"/>
            <p:cNvSpPr/>
            <p:nvPr/>
          </p:nvSpPr>
          <p:spPr>
            <a:xfrm>
              <a:off x="12319000" y="5077440"/>
              <a:ext cx="288000" cy="287280"/>
            </a:xfrm>
            <a:prstGeom prst="rect">
              <a:avLst/>
            </a:prstGeom>
            <a:solidFill>
              <a:srgbClr val="F58232"/>
            </a:solidFill>
            <a:ln>
              <a:noFill/>
            </a:ln>
          </p:spPr>
          <p:style>
            <a:lnRef idx="2">
              <a:schemeClr val="accent1">
                <a:shade val="50000"/>
              </a:schemeClr>
            </a:lnRef>
            <a:fillRef idx="1">
              <a:schemeClr val="accent1"/>
            </a:fillRef>
            <a:effectRef idx="0">
              <a:schemeClr val="accent1"/>
            </a:effectRef>
            <a:fontRef idx="minor"/>
          </p:style>
        </p:sp>
        <p:sp>
          <p:nvSpPr>
            <p:cNvPr id="16" name="CustomShape 3"/>
            <p:cNvSpPr/>
            <p:nvPr/>
          </p:nvSpPr>
          <p:spPr>
            <a:xfrm>
              <a:off x="12319000" y="5450760"/>
              <a:ext cx="288000" cy="287280"/>
            </a:xfrm>
            <a:prstGeom prst="rect">
              <a:avLst/>
            </a:prstGeom>
            <a:solidFill>
              <a:srgbClr val="F79B5B"/>
            </a:solidFill>
            <a:ln>
              <a:noFill/>
            </a:ln>
          </p:spPr>
          <p:style>
            <a:lnRef idx="2">
              <a:schemeClr val="accent1">
                <a:shade val="50000"/>
              </a:schemeClr>
            </a:lnRef>
            <a:fillRef idx="1">
              <a:schemeClr val="accent1"/>
            </a:fillRef>
            <a:effectRef idx="0">
              <a:schemeClr val="accent1"/>
            </a:effectRef>
            <a:fontRef idx="minor"/>
          </p:style>
        </p:sp>
        <p:sp>
          <p:nvSpPr>
            <p:cNvPr id="17" name="CustomShape 4"/>
            <p:cNvSpPr/>
            <p:nvPr/>
          </p:nvSpPr>
          <p:spPr>
            <a:xfrm>
              <a:off x="12319000" y="5824080"/>
              <a:ext cx="288000" cy="287280"/>
            </a:xfrm>
            <a:prstGeom prst="rect">
              <a:avLst/>
            </a:prstGeom>
            <a:solidFill>
              <a:srgbClr val="F9B484"/>
            </a:solidFill>
            <a:ln>
              <a:noFill/>
            </a:ln>
          </p:spPr>
          <p:style>
            <a:lnRef idx="2">
              <a:schemeClr val="accent1">
                <a:shade val="50000"/>
              </a:schemeClr>
            </a:lnRef>
            <a:fillRef idx="1">
              <a:schemeClr val="accent1"/>
            </a:fillRef>
            <a:effectRef idx="0">
              <a:schemeClr val="accent1"/>
            </a:effectRef>
            <a:fontRef idx="minor"/>
          </p:style>
        </p:sp>
        <p:sp>
          <p:nvSpPr>
            <p:cNvPr id="18" name="CustomShape 5"/>
            <p:cNvSpPr/>
            <p:nvPr/>
          </p:nvSpPr>
          <p:spPr>
            <a:xfrm>
              <a:off x="12319000" y="6197400"/>
              <a:ext cx="288000" cy="287280"/>
            </a:xfrm>
            <a:prstGeom prst="rect">
              <a:avLst/>
            </a:prstGeom>
            <a:solidFill>
              <a:srgbClr val="FBCDAD"/>
            </a:solidFill>
            <a:ln>
              <a:noFill/>
            </a:ln>
          </p:spPr>
          <p:style>
            <a:lnRef idx="2">
              <a:schemeClr val="accent1">
                <a:shade val="50000"/>
              </a:schemeClr>
            </a:lnRef>
            <a:fillRef idx="1">
              <a:schemeClr val="accent1"/>
            </a:fillRef>
            <a:effectRef idx="0">
              <a:schemeClr val="accent1"/>
            </a:effectRef>
            <a:fontRef idx="minor"/>
          </p:style>
        </p:sp>
        <p:sp>
          <p:nvSpPr>
            <p:cNvPr id="19" name="CustomShape 6"/>
            <p:cNvSpPr/>
            <p:nvPr/>
          </p:nvSpPr>
          <p:spPr>
            <a:xfrm>
              <a:off x="12319000" y="6570720"/>
              <a:ext cx="288000" cy="287280"/>
            </a:xfrm>
            <a:prstGeom prst="rect">
              <a:avLst/>
            </a:prstGeom>
            <a:solidFill>
              <a:srgbClr val="FDE6D6"/>
            </a:solidFill>
            <a:ln>
              <a:noFill/>
            </a:ln>
          </p:spPr>
          <p:style>
            <a:lnRef idx="2">
              <a:schemeClr val="accent1">
                <a:shade val="50000"/>
              </a:schemeClr>
            </a:lnRef>
            <a:fillRef idx="1">
              <a:schemeClr val="accent1"/>
            </a:fillRef>
            <a:effectRef idx="0">
              <a:schemeClr val="accent1"/>
            </a:effectRef>
            <a:fontRef idx="minor"/>
          </p:style>
        </p:sp>
        <p:sp>
          <p:nvSpPr>
            <p:cNvPr id="20" name="CustomShape 7"/>
            <p:cNvSpPr/>
            <p:nvPr/>
          </p:nvSpPr>
          <p:spPr>
            <a:xfrm>
              <a:off x="12319000" y="4330800"/>
              <a:ext cx="288000" cy="287280"/>
            </a:xfrm>
            <a:prstGeom prst="rect">
              <a:avLst/>
            </a:prstGeom>
            <a:solidFill>
              <a:srgbClr val="934E1E"/>
            </a:solidFill>
            <a:ln>
              <a:noFill/>
            </a:ln>
          </p:spPr>
          <p:style>
            <a:lnRef idx="2">
              <a:schemeClr val="accent1">
                <a:shade val="50000"/>
              </a:schemeClr>
            </a:lnRef>
            <a:fillRef idx="1">
              <a:schemeClr val="accent1"/>
            </a:fillRef>
            <a:effectRef idx="0">
              <a:schemeClr val="accent1"/>
            </a:effectRef>
            <a:fontRef idx="minor"/>
          </p:style>
        </p:sp>
        <p:sp>
          <p:nvSpPr>
            <p:cNvPr id="21" name="CustomShape 8"/>
            <p:cNvSpPr/>
            <p:nvPr/>
          </p:nvSpPr>
          <p:spPr>
            <a:xfrm>
              <a:off x="12319000" y="4704120"/>
              <a:ext cx="288000" cy="287280"/>
            </a:xfrm>
            <a:prstGeom prst="rect">
              <a:avLst/>
            </a:prstGeom>
            <a:solidFill>
              <a:srgbClr val="C46828"/>
            </a:solidFill>
            <a:ln>
              <a:noFill/>
            </a:ln>
          </p:spPr>
          <p:style>
            <a:lnRef idx="2">
              <a:schemeClr val="accent1">
                <a:shade val="50000"/>
              </a:schemeClr>
            </a:lnRef>
            <a:fillRef idx="1">
              <a:schemeClr val="accent1"/>
            </a:fillRef>
            <a:effectRef idx="0">
              <a:schemeClr val="accent1"/>
            </a:effectRef>
            <a:fontRef idx="minor"/>
          </p:style>
        </p:sp>
      </p:grpSp>
      <p:grpSp>
        <p:nvGrpSpPr>
          <p:cNvPr id="22" name="Group 21"/>
          <p:cNvGrpSpPr/>
          <p:nvPr userDrawn="1"/>
        </p:nvGrpSpPr>
        <p:grpSpPr>
          <a:xfrm>
            <a:off x="12685850" y="6480"/>
            <a:ext cx="288000" cy="2527200"/>
            <a:chOff x="12685850" y="6480"/>
            <a:chExt cx="288000" cy="2527200"/>
          </a:xfrm>
        </p:grpSpPr>
        <p:sp>
          <p:nvSpPr>
            <p:cNvPr id="23" name="CustomShape 2"/>
            <p:cNvSpPr/>
            <p:nvPr/>
          </p:nvSpPr>
          <p:spPr>
            <a:xfrm>
              <a:off x="12685850" y="753120"/>
              <a:ext cx="288000" cy="287280"/>
            </a:xfrm>
            <a:prstGeom prst="rect">
              <a:avLst/>
            </a:prstGeom>
            <a:solidFill>
              <a:srgbClr val="326831"/>
            </a:solidFill>
            <a:ln>
              <a:noFill/>
            </a:ln>
          </p:spPr>
          <p:style>
            <a:lnRef idx="2">
              <a:schemeClr val="accent1">
                <a:shade val="50000"/>
              </a:schemeClr>
            </a:lnRef>
            <a:fillRef idx="1">
              <a:schemeClr val="accent1"/>
            </a:fillRef>
            <a:effectRef idx="0">
              <a:schemeClr val="accent1"/>
            </a:effectRef>
            <a:fontRef idx="minor"/>
          </p:style>
        </p:sp>
        <p:sp>
          <p:nvSpPr>
            <p:cNvPr id="24" name="CustomShape 3"/>
            <p:cNvSpPr/>
            <p:nvPr/>
          </p:nvSpPr>
          <p:spPr>
            <a:xfrm>
              <a:off x="12685850" y="1126440"/>
              <a:ext cx="288000" cy="287280"/>
            </a:xfrm>
            <a:prstGeom prst="rect">
              <a:avLst/>
            </a:prstGeom>
            <a:solidFill>
              <a:srgbClr val="5B865A"/>
            </a:solidFill>
            <a:ln>
              <a:noFill/>
            </a:ln>
          </p:spPr>
          <p:style>
            <a:lnRef idx="2">
              <a:schemeClr val="accent1">
                <a:shade val="50000"/>
              </a:schemeClr>
            </a:lnRef>
            <a:fillRef idx="1">
              <a:schemeClr val="accent1"/>
            </a:fillRef>
            <a:effectRef idx="0">
              <a:schemeClr val="accent1"/>
            </a:effectRef>
            <a:fontRef idx="minor"/>
          </p:style>
        </p:sp>
        <p:sp>
          <p:nvSpPr>
            <p:cNvPr id="25" name="CustomShape 4"/>
            <p:cNvSpPr/>
            <p:nvPr/>
          </p:nvSpPr>
          <p:spPr>
            <a:xfrm>
              <a:off x="12685850" y="1499760"/>
              <a:ext cx="288000" cy="287280"/>
            </a:xfrm>
            <a:prstGeom prst="rect">
              <a:avLst/>
            </a:prstGeom>
            <a:solidFill>
              <a:srgbClr val="84A583"/>
            </a:solidFill>
            <a:ln>
              <a:noFill/>
            </a:ln>
          </p:spPr>
          <p:style>
            <a:lnRef idx="2">
              <a:schemeClr val="accent1">
                <a:shade val="50000"/>
              </a:schemeClr>
            </a:lnRef>
            <a:fillRef idx="1">
              <a:schemeClr val="accent1"/>
            </a:fillRef>
            <a:effectRef idx="0">
              <a:schemeClr val="accent1"/>
            </a:effectRef>
            <a:fontRef idx="minor"/>
          </p:style>
        </p:sp>
        <p:sp>
          <p:nvSpPr>
            <p:cNvPr id="26" name="CustomShape 5"/>
            <p:cNvSpPr/>
            <p:nvPr/>
          </p:nvSpPr>
          <p:spPr>
            <a:xfrm>
              <a:off x="12685850" y="1873080"/>
              <a:ext cx="288000" cy="287280"/>
            </a:xfrm>
            <a:prstGeom prst="rect">
              <a:avLst/>
            </a:prstGeom>
            <a:solidFill>
              <a:srgbClr val="ADC3AD"/>
            </a:solidFill>
            <a:ln>
              <a:noFill/>
            </a:ln>
          </p:spPr>
          <p:style>
            <a:lnRef idx="2">
              <a:schemeClr val="accent1">
                <a:shade val="50000"/>
              </a:schemeClr>
            </a:lnRef>
            <a:fillRef idx="1">
              <a:schemeClr val="accent1"/>
            </a:fillRef>
            <a:effectRef idx="0">
              <a:schemeClr val="accent1"/>
            </a:effectRef>
            <a:fontRef idx="minor"/>
          </p:style>
        </p:sp>
        <p:sp>
          <p:nvSpPr>
            <p:cNvPr id="27" name="CustomShape 6"/>
            <p:cNvSpPr/>
            <p:nvPr/>
          </p:nvSpPr>
          <p:spPr>
            <a:xfrm>
              <a:off x="12685850" y="2246400"/>
              <a:ext cx="288000" cy="287280"/>
            </a:xfrm>
            <a:prstGeom prst="rect">
              <a:avLst/>
            </a:prstGeom>
            <a:solidFill>
              <a:srgbClr val="D6E1D6"/>
            </a:solidFill>
            <a:ln>
              <a:noFill/>
            </a:ln>
          </p:spPr>
          <p:style>
            <a:lnRef idx="2">
              <a:schemeClr val="accent1">
                <a:shade val="50000"/>
              </a:schemeClr>
            </a:lnRef>
            <a:fillRef idx="1">
              <a:schemeClr val="accent1"/>
            </a:fillRef>
            <a:effectRef idx="0">
              <a:schemeClr val="accent1"/>
            </a:effectRef>
            <a:fontRef idx="minor"/>
          </p:style>
        </p:sp>
        <p:sp>
          <p:nvSpPr>
            <p:cNvPr id="28" name="CustomShape 7"/>
            <p:cNvSpPr/>
            <p:nvPr/>
          </p:nvSpPr>
          <p:spPr>
            <a:xfrm>
              <a:off x="12685850" y="6480"/>
              <a:ext cx="288000" cy="287280"/>
            </a:xfrm>
            <a:prstGeom prst="rect">
              <a:avLst/>
            </a:prstGeom>
            <a:solidFill>
              <a:srgbClr val="1E3E1D"/>
            </a:solidFill>
            <a:ln>
              <a:noFill/>
            </a:ln>
          </p:spPr>
          <p:style>
            <a:lnRef idx="2">
              <a:schemeClr val="accent1">
                <a:shade val="50000"/>
              </a:schemeClr>
            </a:lnRef>
            <a:fillRef idx="1">
              <a:schemeClr val="accent1"/>
            </a:fillRef>
            <a:effectRef idx="0">
              <a:schemeClr val="accent1"/>
            </a:effectRef>
            <a:fontRef idx="minor"/>
          </p:style>
        </p:sp>
        <p:sp>
          <p:nvSpPr>
            <p:cNvPr id="29" name="CustomShape 8"/>
            <p:cNvSpPr/>
            <p:nvPr/>
          </p:nvSpPr>
          <p:spPr>
            <a:xfrm>
              <a:off x="12685850" y="379800"/>
              <a:ext cx="288000" cy="287280"/>
            </a:xfrm>
            <a:prstGeom prst="rect">
              <a:avLst/>
            </a:prstGeom>
            <a:solidFill>
              <a:srgbClr val="285327"/>
            </a:solidFill>
            <a:ln>
              <a:noFill/>
            </a:ln>
          </p:spPr>
          <p:style>
            <a:lnRef idx="2">
              <a:schemeClr val="accent1">
                <a:shade val="50000"/>
              </a:schemeClr>
            </a:lnRef>
            <a:fillRef idx="1">
              <a:schemeClr val="accent1"/>
            </a:fillRef>
            <a:effectRef idx="0">
              <a:schemeClr val="accent1"/>
            </a:effectRef>
            <a:fontRef idx="minor"/>
          </p:style>
        </p:sp>
      </p:grpSp>
      <p:grpSp>
        <p:nvGrpSpPr>
          <p:cNvPr id="30" name="Group 29"/>
          <p:cNvGrpSpPr/>
          <p:nvPr userDrawn="1"/>
        </p:nvGrpSpPr>
        <p:grpSpPr>
          <a:xfrm>
            <a:off x="12685850" y="4330800"/>
            <a:ext cx="288000" cy="2527200"/>
            <a:chOff x="12685850" y="4330800"/>
            <a:chExt cx="288000" cy="2527200"/>
          </a:xfrm>
        </p:grpSpPr>
        <p:sp>
          <p:nvSpPr>
            <p:cNvPr id="31" name="CustomShape 2"/>
            <p:cNvSpPr/>
            <p:nvPr/>
          </p:nvSpPr>
          <p:spPr>
            <a:xfrm>
              <a:off x="12685850" y="5077440"/>
              <a:ext cx="288000" cy="28728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p:style>
        </p:sp>
        <p:sp>
          <p:nvSpPr>
            <p:cNvPr id="32" name="CustomShape 3"/>
            <p:cNvSpPr/>
            <p:nvPr/>
          </p:nvSpPr>
          <p:spPr>
            <a:xfrm>
              <a:off x="12685850" y="5450760"/>
              <a:ext cx="288000" cy="28728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p:style>
        </p:sp>
        <p:sp>
          <p:nvSpPr>
            <p:cNvPr id="33" name="CustomShape 4"/>
            <p:cNvSpPr/>
            <p:nvPr/>
          </p:nvSpPr>
          <p:spPr>
            <a:xfrm>
              <a:off x="12685850" y="5824080"/>
              <a:ext cx="288000" cy="28728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p:style>
        </p:sp>
        <p:sp>
          <p:nvSpPr>
            <p:cNvPr id="35" name="CustomShape 5"/>
            <p:cNvSpPr/>
            <p:nvPr/>
          </p:nvSpPr>
          <p:spPr>
            <a:xfrm>
              <a:off x="12685850" y="6197400"/>
              <a:ext cx="288000" cy="28728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p:style>
        </p:sp>
        <p:sp>
          <p:nvSpPr>
            <p:cNvPr id="36" name="CustomShape 6"/>
            <p:cNvSpPr/>
            <p:nvPr/>
          </p:nvSpPr>
          <p:spPr>
            <a:xfrm>
              <a:off x="12685850" y="6570720"/>
              <a:ext cx="288000" cy="28728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p:style>
        </p:sp>
        <p:sp>
          <p:nvSpPr>
            <p:cNvPr id="37" name="CustomShape 7"/>
            <p:cNvSpPr/>
            <p:nvPr/>
          </p:nvSpPr>
          <p:spPr>
            <a:xfrm>
              <a:off x="12685850" y="4330800"/>
              <a:ext cx="288000" cy="28728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p:style>
        </p:sp>
        <p:sp>
          <p:nvSpPr>
            <p:cNvPr id="38" name="CustomShape 8"/>
            <p:cNvSpPr/>
            <p:nvPr/>
          </p:nvSpPr>
          <p:spPr>
            <a:xfrm>
              <a:off x="12685850" y="4704120"/>
              <a:ext cx="288000" cy="28728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p:style>
        </p:sp>
      </p:grpSp>
      <p:grpSp>
        <p:nvGrpSpPr>
          <p:cNvPr id="39" name="Group 38"/>
          <p:cNvGrpSpPr/>
          <p:nvPr userDrawn="1"/>
        </p:nvGrpSpPr>
        <p:grpSpPr>
          <a:xfrm>
            <a:off x="-794550" y="6480"/>
            <a:ext cx="288000" cy="2527200"/>
            <a:chOff x="-424080" y="6480"/>
            <a:chExt cx="288000" cy="2527200"/>
          </a:xfrm>
        </p:grpSpPr>
        <p:sp>
          <p:nvSpPr>
            <p:cNvPr id="40" name="CustomShape 2"/>
            <p:cNvSpPr/>
            <p:nvPr/>
          </p:nvSpPr>
          <p:spPr>
            <a:xfrm>
              <a:off x="-424080" y="753120"/>
              <a:ext cx="288000" cy="28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1" name="CustomShape 3"/>
            <p:cNvSpPr/>
            <p:nvPr/>
          </p:nvSpPr>
          <p:spPr>
            <a:xfrm>
              <a:off x="-424080" y="1126440"/>
              <a:ext cx="288000" cy="28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2" name="CustomShape 4"/>
            <p:cNvSpPr/>
            <p:nvPr/>
          </p:nvSpPr>
          <p:spPr>
            <a:xfrm>
              <a:off x="-424080" y="1499760"/>
              <a:ext cx="288000" cy="28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43" name="CustomShape 5"/>
            <p:cNvSpPr/>
            <p:nvPr/>
          </p:nvSpPr>
          <p:spPr>
            <a:xfrm>
              <a:off x="-424080" y="1873080"/>
              <a:ext cx="288000" cy="28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44" name="CustomShape 6"/>
            <p:cNvSpPr/>
            <p:nvPr/>
          </p:nvSpPr>
          <p:spPr>
            <a:xfrm>
              <a:off x="-424080" y="2246400"/>
              <a:ext cx="288000" cy="28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5" name="CustomShape 7"/>
            <p:cNvSpPr/>
            <p:nvPr/>
          </p:nvSpPr>
          <p:spPr>
            <a:xfrm>
              <a:off x="-424080" y="6480"/>
              <a:ext cx="288000" cy="28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6" name="CustomShape 8"/>
            <p:cNvSpPr/>
            <p:nvPr/>
          </p:nvSpPr>
          <p:spPr>
            <a:xfrm>
              <a:off x="-424080" y="379800"/>
              <a:ext cx="288000" cy="28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47" name="Group 46"/>
          <p:cNvGrpSpPr/>
          <p:nvPr userDrawn="1"/>
        </p:nvGrpSpPr>
        <p:grpSpPr>
          <a:xfrm>
            <a:off x="-794550" y="4330800"/>
            <a:ext cx="288000" cy="2527200"/>
            <a:chOff x="-794550" y="4330800"/>
            <a:chExt cx="288000" cy="2527200"/>
          </a:xfrm>
        </p:grpSpPr>
        <p:sp>
          <p:nvSpPr>
            <p:cNvPr id="48" name="CustomShape 2"/>
            <p:cNvSpPr/>
            <p:nvPr/>
          </p:nvSpPr>
          <p:spPr>
            <a:xfrm>
              <a:off x="-794550" y="5077440"/>
              <a:ext cx="288000" cy="287280"/>
            </a:xfrm>
            <a:prstGeom prst="rect">
              <a:avLst/>
            </a:prstGeom>
            <a:solidFill>
              <a:srgbClr val="F2C851"/>
            </a:solidFill>
            <a:ln>
              <a:noFill/>
            </a:ln>
          </p:spPr>
          <p:style>
            <a:lnRef idx="2">
              <a:schemeClr val="accent1">
                <a:shade val="50000"/>
              </a:schemeClr>
            </a:lnRef>
            <a:fillRef idx="1">
              <a:schemeClr val="accent1"/>
            </a:fillRef>
            <a:effectRef idx="0">
              <a:schemeClr val="accent1"/>
            </a:effectRef>
            <a:fontRef idx="minor"/>
          </p:style>
        </p:sp>
        <p:sp>
          <p:nvSpPr>
            <p:cNvPr id="49" name="CustomShape 3"/>
            <p:cNvSpPr/>
            <p:nvPr/>
          </p:nvSpPr>
          <p:spPr>
            <a:xfrm>
              <a:off x="-794550" y="5450760"/>
              <a:ext cx="288000" cy="287280"/>
            </a:xfrm>
            <a:prstGeom prst="rect">
              <a:avLst/>
            </a:prstGeom>
            <a:solidFill>
              <a:srgbClr val="F5D374"/>
            </a:solidFill>
            <a:ln>
              <a:noFill/>
            </a:ln>
          </p:spPr>
          <p:style>
            <a:lnRef idx="2">
              <a:schemeClr val="accent1">
                <a:shade val="50000"/>
              </a:schemeClr>
            </a:lnRef>
            <a:fillRef idx="1">
              <a:schemeClr val="accent1"/>
            </a:fillRef>
            <a:effectRef idx="0">
              <a:schemeClr val="accent1"/>
            </a:effectRef>
            <a:fontRef idx="minor"/>
          </p:style>
        </p:sp>
        <p:sp>
          <p:nvSpPr>
            <p:cNvPr id="50" name="CustomShape 4"/>
            <p:cNvSpPr/>
            <p:nvPr/>
          </p:nvSpPr>
          <p:spPr>
            <a:xfrm>
              <a:off x="-794550" y="5824080"/>
              <a:ext cx="288000" cy="287280"/>
            </a:xfrm>
            <a:prstGeom prst="rect">
              <a:avLst/>
            </a:prstGeom>
            <a:solidFill>
              <a:srgbClr val="F8DE97"/>
            </a:solidFill>
            <a:ln>
              <a:noFill/>
            </a:ln>
          </p:spPr>
          <p:style>
            <a:lnRef idx="2">
              <a:schemeClr val="accent1">
                <a:shade val="50000"/>
              </a:schemeClr>
            </a:lnRef>
            <a:fillRef idx="1">
              <a:schemeClr val="accent1"/>
            </a:fillRef>
            <a:effectRef idx="0">
              <a:schemeClr val="accent1"/>
            </a:effectRef>
            <a:fontRef idx="minor"/>
          </p:style>
        </p:sp>
        <p:sp>
          <p:nvSpPr>
            <p:cNvPr id="51" name="CustomShape 5"/>
            <p:cNvSpPr/>
            <p:nvPr/>
          </p:nvSpPr>
          <p:spPr>
            <a:xfrm>
              <a:off x="-794550" y="6197400"/>
              <a:ext cx="288000" cy="287280"/>
            </a:xfrm>
            <a:prstGeom prst="rect">
              <a:avLst/>
            </a:prstGeom>
            <a:solidFill>
              <a:srgbClr val="FAE9BA"/>
            </a:solidFill>
            <a:ln>
              <a:noFill/>
            </a:ln>
          </p:spPr>
          <p:style>
            <a:lnRef idx="2">
              <a:schemeClr val="accent1">
                <a:shade val="50000"/>
              </a:schemeClr>
            </a:lnRef>
            <a:fillRef idx="1">
              <a:schemeClr val="accent1"/>
            </a:fillRef>
            <a:effectRef idx="0">
              <a:schemeClr val="accent1"/>
            </a:effectRef>
            <a:fontRef idx="minor"/>
          </p:style>
        </p:sp>
        <p:sp>
          <p:nvSpPr>
            <p:cNvPr id="52" name="CustomShape 6"/>
            <p:cNvSpPr/>
            <p:nvPr/>
          </p:nvSpPr>
          <p:spPr>
            <a:xfrm>
              <a:off x="-794550" y="6570720"/>
              <a:ext cx="288000" cy="287280"/>
            </a:xfrm>
            <a:prstGeom prst="rect">
              <a:avLst/>
            </a:prstGeom>
            <a:solidFill>
              <a:srgbClr val="FDF4DD"/>
            </a:solidFill>
            <a:ln>
              <a:noFill/>
            </a:ln>
          </p:spPr>
          <p:style>
            <a:lnRef idx="2">
              <a:schemeClr val="accent1">
                <a:shade val="50000"/>
              </a:schemeClr>
            </a:lnRef>
            <a:fillRef idx="1">
              <a:schemeClr val="accent1"/>
            </a:fillRef>
            <a:effectRef idx="0">
              <a:schemeClr val="accent1"/>
            </a:effectRef>
            <a:fontRef idx="minor"/>
          </p:style>
        </p:sp>
        <p:sp>
          <p:nvSpPr>
            <p:cNvPr id="53" name="CustomShape 7"/>
            <p:cNvSpPr/>
            <p:nvPr/>
          </p:nvSpPr>
          <p:spPr>
            <a:xfrm>
              <a:off x="-794550" y="4330800"/>
              <a:ext cx="288000" cy="287280"/>
            </a:xfrm>
            <a:prstGeom prst="rect">
              <a:avLst/>
            </a:prstGeom>
            <a:solidFill>
              <a:srgbClr val="A98C38"/>
            </a:solidFill>
            <a:ln>
              <a:noFill/>
            </a:ln>
          </p:spPr>
          <p:style>
            <a:lnRef idx="2">
              <a:schemeClr val="accent1">
                <a:shade val="50000"/>
              </a:schemeClr>
            </a:lnRef>
            <a:fillRef idx="1">
              <a:schemeClr val="accent1"/>
            </a:fillRef>
            <a:effectRef idx="0">
              <a:schemeClr val="accent1"/>
            </a:effectRef>
            <a:fontRef idx="minor"/>
          </p:style>
        </p:sp>
        <p:sp>
          <p:nvSpPr>
            <p:cNvPr id="54" name="CustomShape 8"/>
            <p:cNvSpPr/>
            <p:nvPr/>
          </p:nvSpPr>
          <p:spPr>
            <a:xfrm>
              <a:off x="-794550" y="4704120"/>
              <a:ext cx="288000" cy="287280"/>
            </a:xfrm>
            <a:prstGeom prst="rect">
              <a:avLst/>
            </a:prstGeom>
            <a:solidFill>
              <a:srgbClr val="CDAA44"/>
            </a:solidFill>
            <a:ln>
              <a:noFill/>
            </a:ln>
          </p:spPr>
          <p:style>
            <a:lnRef idx="2">
              <a:schemeClr val="accent1">
                <a:shade val="50000"/>
              </a:schemeClr>
            </a:lnRef>
            <a:fillRef idx="1">
              <a:schemeClr val="accent1"/>
            </a:fillRef>
            <a:effectRef idx="0">
              <a:schemeClr val="accent1"/>
            </a:effectRef>
            <a:fontRef idx="minor"/>
          </p:style>
        </p:sp>
      </p:grpSp>
      <p:grpSp>
        <p:nvGrpSpPr>
          <p:cNvPr id="55" name="Group 54"/>
          <p:cNvGrpSpPr/>
          <p:nvPr userDrawn="1"/>
        </p:nvGrpSpPr>
        <p:grpSpPr>
          <a:xfrm>
            <a:off x="-427700" y="6480"/>
            <a:ext cx="288000" cy="2527200"/>
            <a:chOff x="-427700" y="6480"/>
            <a:chExt cx="288000" cy="2527200"/>
          </a:xfrm>
        </p:grpSpPr>
        <p:sp>
          <p:nvSpPr>
            <p:cNvPr id="56" name="CustomShape 2"/>
            <p:cNvSpPr/>
            <p:nvPr/>
          </p:nvSpPr>
          <p:spPr>
            <a:xfrm>
              <a:off x="-427700" y="753120"/>
              <a:ext cx="288000" cy="287280"/>
            </a:xfrm>
            <a:prstGeom prst="rect">
              <a:avLst/>
            </a:prstGeom>
            <a:solidFill>
              <a:srgbClr val="9B7D40"/>
            </a:solidFill>
            <a:ln>
              <a:noFill/>
            </a:ln>
          </p:spPr>
          <p:style>
            <a:lnRef idx="2">
              <a:schemeClr val="accent1">
                <a:shade val="50000"/>
              </a:schemeClr>
            </a:lnRef>
            <a:fillRef idx="1">
              <a:schemeClr val="accent1"/>
            </a:fillRef>
            <a:effectRef idx="0">
              <a:schemeClr val="accent1"/>
            </a:effectRef>
            <a:fontRef idx="minor"/>
          </p:style>
        </p:sp>
        <p:sp>
          <p:nvSpPr>
            <p:cNvPr id="57" name="CustomShape 3"/>
            <p:cNvSpPr/>
            <p:nvPr/>
          </p:nvSpPr>
          <p:spPr>
            <a:xfrm>
              <a:off x="-427700" y="1126440"/>
              <a:ext cx="288000" cy="287280"/>
            </a:xfrm>
            <a:prstGeom prst="rect">
              <a:avLst/>
            </a:prstGeom>
            <a:solidFill>
              <a:srgbClr val="AF9766"/>
            </a:solidFill>
            <a:ln>
              <a:noFill/>
            </a:ln>
          </p:spPr>
          <p:style>
            <a:lnRef idx="2">
              <a:schemeClr val="accent1">
                <a:shade val="50000"/>
              </a:schemeClr>
            </a:lnRef>
            <a:fillRef idx="1">
              <a:schemeClr val="accent1"/>
            </a:fillRef>
            <a:effectRef idx="0">
              <a:schemeClr val="accent1"/>
            </a:effectRef>
            <a:fontRef idx="minor"/>
          </p:style>
        </p:sp>
        <p:sp>
          <p:nvSpPr>
            <p:cNvPr id="58" name="CustomShape 4"/>
            <p:cNvSpPr/>
            <p:nvPr/>
          </p:nvSpPr>
          <p:spPr>
            <a:xfrm>
              <a:off x="-427700" y="1499760"/>
              <a:ext cx="288000" cy="287280"/>
            </a:xfrm>
            <a:prstGeom prst="rect">
              <a:avLst/>
            </a:prstGeom>
            <a:solidFill>
              <a:srgbClr val="C3B18C"/>
            </a:solidFill>
            <a:ln>
              <a:noFill/>
            </a:ln>
          </p:spPr>
          <p:style>
            <a:lnRef idx="2">
              <a:schemeClr val="accent1">
                <a:shade val="50000"/>
              </a:schemeClr>
            </a:lnRef>
            <a:fillRef idx="1">
              <a:schemeClr val="accent1"/>
            </a:fillRef>
            <a:effectRef idx="0">
              <a:schemeClr val="accent1"/>
            </a:effectRef>
            <a:fontRef idx="minor"/>
          </p:style>
        </p:sp>
        <p:sp>
          <p:nvSpPr>
            <p:cNvPr id="59" name="CustomShape 5"/>
            <p:cNvSpPr/>
            <p:nvPr/>
          </p:nvSpPr>
          <p:spPr>
            <a:xfrm>
              <a:off x="-427700" y="1873080"/>
              <a:ext cx="288000" cy="287280"/>
            </a:xfrm>
            <a:prstGeom prst="rect">
              <a:avLst/>
            </a:prstGeom>
            <a:solidFill>
              <a:srgbClr val="D7CBB3"/>
            </a:solidFill>
            <a:ln>
              <a:noFill/>
            </a:ln>
          </p:spPr>
          <p:style>
            <a:lnRef idx="2">
              <a:schemeClr val="accent1">
                <a:shade val="50000"/>
              </a:schemeClr>
            </a:lnRef>
            <a:fillRef idx="1">
              <a:schemeClr val="accent1"/>
            </a:fillRef>
            <a:effectRef idx="0">
              <a:schemeClr val="accent1"/>
            </a:effectRef>
            <a:fontRef idx="minor"/>
          </p:style>
        </p:sp>
        <p:sp>
          <p:nvSpPr>
            <p:cNvPr id="60" name="CustomShape 6"/>
            <p:cNvSpPr/>
            <p:nvPr/>
          </p:nvSpPr>
          <p:spPr>
            <a:xfrm>
              <a:off x="-427700" y="2246400"/>
              <a:ext cx="288000" cy="287280"/>
            </a:xfrm>
            <a:prstGeom prst="rect">
              <a:avLst/>
            </a:prstGeom>
            <a:solidFill>
              <a:srgbClr val="EBE5D9"/>
            </a:solidFill>
            <a:ln>
              <a:noFill/>
            </a:ln>
          </p:spPr>
          <p:style>
            <a:lnRef idx="2">
              <a:schemeClr val="accent1">
                <a:shade val="50000"/>
              </a:schemeClr>
            </a:lnRef>
            <a:fillRef idx="1">
              <a:schemeClr val="accent1"/>
            </a:fillRef>
            <a:effectRef idx="0">
              <a:schemeClr val="accent1"/>
            </a:effectRef>
            <a:fontRef idx="minor"/>
          </p:style>
        </p:sp>
        <p:sp>
          <p:nvSpPr>
            <p:cNvPr id="61" name="CustomShape 7"/>
            <p:cNvSpPr/>
            <p:nvPr/>
          </p:nvSpPr>
          <p:spPr>
            <a:xfrm>
              <a:off x="-427700" y="6480"/>
              <a:ext cx="288000" cy="287280"/>
            </a:xfrm>
            <a:prstGeom prst="rect">
              <a:avLst/>
            </a:prstGeom>
            <a:solidFill>
              <a:srgbClr val="5D4B26"/>
            </a:solidFill>
            <a:ln>
              <a:noFill/>
            </a:ln>
          </p:spPr>
          <p:style>
            <a:lnRef idx="2">
              <a:schemeClr val="accent1">
                <a:shade val="50000"/>
              </a:schemeClr>
            </a:lnRef>
            <a:fillRef idx="1">
              <a:schemeClr val="accent1"/>
            </a:fillRef>
            <a:effectRef idx="0">
              <a:schemeClr val="accent1"/>
            </a:effectRef>
            <a:fontRef idx="minor"/>
          </p:style>
        </p:sp>
        <p:sp>
          <p:nvSpPr>
            <p:cNvPr id="62" name="CustomShape 8"/>
            <p:cNvSpPr/>
            <p:nvPr/>
          </p:nvSpPr>
          <p:spPr>
            <a:xfrm>
              <a:off x="-427700" y="379800"/>
              <a:ext cx="288000" cy="287280"/>
            </a:xfrm>
            <a:prstGeom prst="rect">
              <a:avLst/>
            </a:prstGeom>
            <a:solidFill>
              <a:srgbClr val="7C6433"/>
            </a:solidFill>
            <a:ln>
              <a:noFill/>
            </a:ln>
          </p:spPr>
          <p:style>
            <a:lnRef idx="2">
              <a:schemeClr val="accent1">
                <a:shade val="50000"/>
              </a:schemeClr>
            </a:lnRef>
            <a:fillRef idx="1">
              <a:schemeClr val="accent1"/>
            </a:fillRef>
            <a:effectRef idx="0">
              <a:schemeClr val="accent1"/>
            </a:effectRef>
            <a:fontRef idx="minor"/>
          </p:style>
        </p:sp>
      </p:grpSp>
      <p:grpSp>
        <p:nvGrpSpPr>
          <p:cNvPr id="63" name="Group 62"/>
          <p:cNvGrpSpPr/>
          <p:nvPr userDrawn="1"/>
        </p:nvGrpSpPr>
        <p:grpSpPr>
          <a:xfrm>
            <a:off x="-427700" y="4330800"/>
            <a:ext cx="288000" cy="2527200"/>
            <a:chOff x="-427700" y="4330800"/>
            <a:chExt cx="288000" cy="2527200"/>
          </a:xfrm>
        </p:grpSpPr>
        <p:sp>
          <p:nvSpPr>
            <p:cNvPr id="64" name="CustomShape 2"/>
            <p:cNvSpPr/>
            <p:nvPr/>
          </p:nvSpPr>
          <p:spPr>
            <a:xfrm>
              <a:off x="-427700" y="5077440"/>
              <a:ext cx="288000" cy="287280"/>
            </a:xfrm>
            <a:prstGeom prst="rect">
              <a:avLst/>
            </a:prstGeom>
            <a:solidFill>
              <a:srgbClr val="00467A"/>
            </a:solidFill>
            <a:ln>
              <a:noFill/>
            </a:ln>
          </p:spPr>
          <p:style>
            <a:lnRef idx="2">
              <a:schemeClr val="accent1">
                <a:shade val="50000"/>
              </a:schemeClr>
            </a:lnRef>
            <a:fillRef idx="1">
              <a:schemeClr val="accent1"/>
            </a:fillRef>
            <a:effectRef idx="0">
              <a:schemeClr val="accent1"/>
            </a:effectRef>
            <a:fontRef idx="minor"/>
          </p:style>
        </p:sp>
        <p:sp>
          <p:nvSpPr>
            <p:cNvPr id="65" name="CustomShape 3"/>
            <p:cNvSpPr/>
            <p:nvPr/>
          </p:nvSpPr>
          <p:spPr>
            <a:xfrm>
              <a:off x="-427700" y="5450760"/>
              <a:ext cx="288000" cy="287280"/>
            </a:xfrm>
            <a:prstGeom prst="rect">
              <a:avLst/>
            </a:prstGeom>
            <a:solidFill>
              <a:srgbClr val="336B95"/>
            </a:solidFill>
            <a:ln>
              <a:noFill/>
            </a:ln>
          </p:spPr>
          <p:style>
            <a:lnRef idx="2">
              <a:schemeClr val="accent1">
                <a:shade val="50000"/>
              </a:schemeClr>
            </a:lnRef>
            <a:fillRef idx="1">
              <a:schemeClr val="accent1"/>
            </a:fillRef>
            <a:effectRef idx="0">
              <a:schemeClr val="accent1"/>
            </a:effectRef>
            <a:fontRef idx="minor"/>
          </p:style>
        </p:sp>
        <p:sp>
          <p:nvSpPr>
            <p:cNvPr id="66" name="CustomShape 4"/>
            <p:cNvSpPr/>
            <p:nvPr/>
          </p:nvSpPr>
          <p:spPr>
            <a:xfrm>
              <a:off x="-427700" y="5824080"/>
              <a:ext cx="288000" cy="287280"/>
            </a:xfrm>
            <a:prstGeom prst="rect">
              <a:avLst/>
            </a:prstGeom>
            <a:solidFill>
              <a:srgbClr val="6690AF"/>
            </a:solidFill>
            <a:ln>
              <a:noFill/>
            </a:ln>
          </p:spPr>
          <p:style>
            <a:lnRef idx="2">
              <a:schemeClr val="accent1">
                <a:shade val="50000"/>
              </a:schemeClr>
            </a:lnRef>
            <a:fillRef idx="1">
              <a:schemeClr val="accent1"/>
            </a:fillRef>
            <a:effectRef idx="0">
              <a:schemeClr val="accent1"/>
            </a:effectRef>
            <a:fontRef idx="minor"/>
          </p:style>
        </p:sp>
        <p:sp>
          <p:nvSpPr>
            <p:cNvPr id="67" name="CustomShape 5"/>
            <p:cNvSpPr/>
            <p:nvPr/>
          </p:nvSpPr>
          <p:spPr>
            <a:xfrm>
              <a:off x="-427700" y="6197400"/>
              <a:ext cx="288000" cy="287280"/>
            </a:xfrm>
            <a:prstGeom prst="rect">
              <a:avLst/>
            </a:prstGeom>
            <a:solidFill>
              <a:srgbClr val="99B5CA"/>
            </a:solidFill>
            <a:ln>
              <a:noFill/>
            </a:ln>
          </p:spPr>
          <p:style>
            <a:lnRef idx="2">
              <a:schemeClr val="accent1">
                <a:shade val="50000"/>
              </a:schemeClr>
            </a:lnRef>
            <a:fillRef idx="1">
              <a:schemeClr val="accent1"/>
            </a:fillRef>
            <a:effectRef idx="0">
              <a:schemeClr val="accent1"/>
            </a:effectRef>
            <a:fontRef idx="minor"/>
          </p:style>
        </p:sp>
        <p:sp>
          <p:nvSpPr>
            <p:cNvPr id="68" name="CustomShape 6"/>
            <p:cNvSpPr/>
            <p:nvPr/>
          </p:nvSpPr>
          <p:spPr>
            <a:xfrm>
              <a:off x="-427700" y="6570720"/>
              <a:ext cx="288000" cy="287280"/>
            </a:xfrm>
            <a:prstGeom prst="rect">
              <a:avLst/>
            </a:prstGeom>
            <a:solidFill>
              <a:srgbClr val="CCDAE5"/>
            </a:solidFill>
            <a:ln>
              <a:noFill/>
            </a:ln>
          </p:spPr>
          <p:style>
            <a:lnRef idx="2">
              <a:schemeClr val="accent1">
                <a:shade val="50000"/>
              </a:schemeClr>
            </a:lnRef>
            <a:fillRef idx="1">
              <a:schemeClr val="accent1"/>
            </a:fillRef>
            <a:effectRef idx="0">
              <a:schemeClr val="accent1"/>
            </a:effectRef>
            <a:fontRef idx="minor"/>
          </p:style>
        </p:sp>
        <p:sp>
          <p:nvSpPr>
            <p:cNvPr id="69" name="CustomShape 7"/>
            <p:cNvSpPr/>
            <p:nvPr/>
          </p:nvSpPr>
          <p:spPr>
            <a:xfrm>
              <a:off x="-427700" y="4330800"/>
              <a:ext cx="288000" cy="28728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p:style>
        </p:sp>
        <p:sp>
          <p:nvSpPr>
            <p:cNvPr id="70" name="CustomShape 8"/>
            <p:cNvSpPr/>
            <p:nvPr/>
          </p:nvSpPr>
          <p:spPr>
            <a:xfrm>
              <a:off x="-427700" y="4704120"/>
              <a:ext cx="288000" cy="287280"/>
            </a:xfrm>
            <a:prstGeom prst="rect">
              <a:avLst/>
            </a:prstGeom>
            <a:solidFill>
              <a:srgbClr val="003861"/>
            </a:solidFill>
            <a:ln>
              <a:noFill/>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224793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staqu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57240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34" name="Title 33"/>
          <p:cNvSpPr>
            <a:spLocks noGrp="1"/>
          </p:cNvSpPr>
          <p:nvPr>
            <p:ph type="title" hasCustomPrompt="1"/>
          </p:nvPr>
        </p:nvSpPr>
        <p:spPr>
          <a:xfrm>
            <a:off x="6134100" y="360000"/>
            <a:ext cx="5724000" cy="6138000"/>
          </a:xfrm>
          <a:solidFill>
            <a:schemeClr val="bg2"/>
          </a:solidFill>
        </p:spPr>
        <p:txBody>
          <a:bodyPr wrap="square" lIns="540000" tIns="540000" rIns="540000" bIns="540000" anchor="ctr" anchorCtr="0">
            <a:noAutofit/>
          </a:bodyPr>
          <a:lstStyle>
            <a:lvl1pPr>
              <a:defRPr sz="3200" b="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título</a:t>
            </a:r>
            <a:br>
              <a:rPr lang="en-US" dirty="0"/>
            </a:br>
            <a:r>
              <a:rPr lang="en-US" dirty="0"/>
              <a:t>e </a:t>
            </a:r>
            <a:r>
              <a:rPr lang="en-US" dirty="0" err="1"/>
              <a:t>subtítulo</a:t>
            </a:r>
            <a:endParaRPr lang="pt-PT" dirty="0"/>
          </a:p>
        </p:txBody>
      </p:sp>
      <p:cxnSp>
        <p:nvCxnSpPr>
          <p:cNvPr id="10" name="Straight Connector 9"/>
          <p:cNvCxnSpPr/>
          <p:nvPr userDrawn="1"/>
        </p:nvCxnSpPr>
        <p:spPr>
          <a:xfrm rot="5400000">
            <a:off x="30420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Tree>
    <p:extLst>
      <p:ext uri="{BB962C8B-B14F-4D97-AF65-F5344CB8AC3E}">
        <p14:creationId xmlns:p14="http://schemas.microsoft.com/office/powerpoint/2010/main" val="3060139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staque informação">
    <p:spTree>
      <p:nvGrpSpPr>
        <p:cNvPr id="1" name=""/>
        <p:cNvGrpSpPr/>
        <p:nvPr/>
      </p:nvGrpSpPr>
      <p:grpSpPr>
        <a:xfrm>
          <a:off x="0" y="0"/>
          <a:ext cx="0" cy="0"/>
          <a:chOff x="0" y="0"/>
          <a:chExt cx="0" cy="0"/>
        </a:xfrm>
      </p:grpSpPr>
      <p:sp>
        <p:nvSpPr>
          <p:cNvPr id="34" name="Title 33"/>
          <p:cNvSpPr>
            <a:spLocks noGrp="1"/>
          </p:cNvSpPr>
          <p:nvPr>
            <p:ph type="title" hasCustomPrompt="1"/>
          </p:nvPr>
        </p:nvSpPr>
        <p:spPr>
          <a:xfrm>
            <a:off x="6134100" y="360000"/>
            <a:ext cx="5724000" cy="6138000"/>
          </a:xfrm>
          <a:noFill/>
        </p:spPr>
        <p:txBody>
          <a:bodyPr wrap="square" lIns="720000" tIns="720000" rIns="720000" bIns="720000" anchor="ctr" anchorCtr="0">
            <a:noAutofit/>
          </a:bodyPr>
          <a:lstStyle>
            <a:lvl1pPr>
              <a:defRPr sz="2000" b="0" cap="none" spc="1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descrição</a:t>
            </a:r>
            <a:r>
              <a:rPr lang="en-US" dirty="0"/>
              <a:t> </a:t>
            </a:r>
            <a:r>
              <a:rPr lang="en-US" dirty="0" err="1"/>
              <a:t>pormenorizada</a:t>
            </a:r>
            <a:r>
              <a:rPr lang="en-US" dirty="0"/>
              <a:t> </a:t>
            </a:r>
            <a:br>
              <a:rPr lang="en-US" dirty="0"/>
            </a:br>
            <a:r>
              <a:rPr lang="en-US" dirty="0"/>
              <a:t>do </a:t>
            </a:r>
            <a:r>
              <a:rPr lang="en-US" dirty="0" err="1"/>
              <a:t>destaque</a:t>
            </a:r>
            <a:r>
              <a:rPr lang="en-US" dirty="0"/>
              <a:t>  </a:t>
            </a:r>
            <a:endParaRPr lang="pt-PT" dirty="0"/>
          </a:p>
        </p:txBody>
      </p:sp>
      <p:cxnSp>
        <p:nvCxnSpPr>
          <p:cNvPr id="10" name="Straight Connector 9"/>
          <p:cNvCxnSpPr/>
          <p:nvPr userDrawn="1"/>
        </p:nvCxnSpPr>
        <p:spPr>
          <a:xfrm rot="5400000">
            <a:off x="30420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60000" y="360000"/>
            <a:ext cx="5724000" cy="6138000"/>
          </a:xfrm>
          <a:solidFill>
            <a:schemeClr val="accent2"/>
          </a:solidFill>
        </p:spPr>
        <p:txBody>
          <a:bodyPr lIns="720000" tIns="720000" rIns="720000" bIns="720000" anchor="ctr" anchorCtr="0">
            <a:normAutofit/>
          </a:bodyPr>
          <a:lstStyle>
            <a:lvl1pPr marL="0" indent="0" algn="l" defTabSz="914400" rtl="0" eaLnBrk="1" latinLnBrk="0" hangingPunct="1">
              <a:lnSpc>
                <a:spcPct val="100000"/>
              </a:lnSpc>
              <a:spcBef>
                <a:spcPct val="0"/>
              </a:spcBef>
              <a:buNone/>
              <a:defRPr lang="en-US" sz="3200" b="0" kern="1200" cap="all" spc="400" baseline="0" dirty="0" smtClean="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ct val="0"/>
              </a:spcBef>
              <a:buNone/>
              <a:defRPr lang="en-US" sz="3200" b="0" kern="1200" cap="all" spc="4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ct val="0"/>
              </a:spcBef>
              <a:buNone/>
              <a:defRPr lang="en-US" sz="3200" b="0" kern="1200" cap="all" spc="4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ct val="0"/>
              </a:spcBef>
              <a:buNone/>
              <a:defRPr lang="en-US" sz="3200" b="0" kern="1200" cap="all" spc="4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ct val="0"/>
              </a:spcBef>
              <a:buNone/>
              <a:defRPr lang="pt-PT" sz="3200" b="0" kern="1200" cap="all" spc="4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Inserir</a:t>
            </a:r>
            <a:r>
              <a:rPr lang="en-US" dirty="0"/>
              <a:t>  </a:t>
            </a:r>
            <a:r>
              <a:rPr lang="en-US" dirty="0" err="1"/>
              <a:t>destaque</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Tree>
    <p:extLst>
      <p:ext uri="{BB962C8B-B14F-4D97-AF65-F5344CB8AC3E}">
        <p14:creationId xmlns:p14="http://schemas.microsoft.com/office/powerpoint/2010/main" val="4236852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staque imagem">
    <p:spTree>
      <p:nvGrpSpPr>
        <p:cNvPr id="1" name=""/>
        <p:cNvGrpSpPr/>
        <p:nvPr/>
      </p:nvGrpSpPr>
      <p:grpSpPr>
        <a:xfrm>
          <a:off x="0" y="0"/>
          <a:ext cx="0" cy="0"/>
          <a:chOff x="0" y="0"/>
          <a:chExt cx="0" cy="0"/>
        </a:xfrm>
      </p:grpSpPr>
      <p:sp>
        <p:nvSpPr>
          <p:cNvPr id="4" name="Picture Placeholder 3"/>
          <p:cNvSpPr>
            <a:spLocks noGrp="1"/>
          </p:cNvSpPr>
          <p:nvPr>
            <p:ph type="pic" sz="quarter" idx="11" hasCustomPrompt="1"/>
          </p:nvPr>
        </p:nvSpPr>
        <p:spPr>
          <a:xfrm>
            <a:off x="360000" y="360000"/>
            <a:ext cx="5724000" cy="6138000"/>
          </a:xfrm>
          <a:solidFill>
            <a:schemeClr val="bg1">
              <a:lumMod val="95000"/>
            </a:schemeClr>
          </a:solidFill>
        </p:spPr>
        <p:txBody>
          <a:bodyPr lIns="63000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000" kern="1200" cap="all" spc="400" baseline="0" dirty="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34" name="Title 33"/>
          <p:cNvSpPr>
            <a:spLocks noGrp="1"/>
          </p:cNvSpPr>
          <p:nvPr>
            <p:ph type="title" hasCustomPrompt="1"/>
          </p:nvPr>
        </p:nvSpPr>
        <p:spPr>
          <a:xfrm>
            <a:off x="6134100" y="360000"/>
            <a:ext cx="5724000" cy="6138000"/>
          </a:xfrm>
          <a:noFill/>
        </p:spPr>
        <p:txBody>
          <a:bodyPr wrap="square" lIns="720000" tIns="720000" rIns="720000" bIns="720000" anchor="ctr" anchorCtr="0">
            <a:noAutofit/>
          </a:bodyPr>
          <a:lstStyle>
            <a:lvl1pPr>
              <a:defRPr sz="2000" b="0" cap="none" spc="1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descrição</a:t>
            </a:r>
            <a:r>
              <a:rPr lang="en-US" dirty="0"/>
              <a:t> </a:t>
            </a:r>
            <a:r>
              <a:rPr lang="en-US" dirty="0" err="1"/>
              <a:t>pormenorizada</a:t>
            </a:r>
            <a:r>
              <a:rPr lang="en-US" dirty="0"/>
              <a:t> </a:t>
            </a:r>
            <a:br>
              <a:rPr lang="en-US" dirty="0"/>
            </a:br>
            <a:r>
              <a:rPr lang="en-US" dirty="0"/>
              <a:t>do </a:t>
            </a:r>
            <a:r>
              <a:rPr lang="en-US" dirty="0" err="1"/>
              <a:t>destaque</a:t>
            </a:r>
            <a:r>
              <a:rPr lang="en-US" dirty="0"/>
              <a:t>  </a:t>
            </a:r>
            <a:endParaRPr lang="pt-PT" dirty="0"/>
          </a:p>
        </p:txBody>
      </p:sp>
      <p:cxnSp>
        <p:nvCxnSpPr>
          <p:cNvPr id="10" name="Straight Connector 9"/>
          <p:cNvCxnSpPr/>
          <p:nvPr userDrawn="1"/>
        </p:nvCxnSpPr>
        <p:spPr>
          <a:xfrm rot="5400000">
            <a:off x="30420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60000" y="360000"/>
            <a:ext cx="5724000" cy="6138000"/>
          </a:xfrm>
          <a:noFill/>
        </p:spPr>
        <p:txBody>
          <a:bodyPr lIns="720000" tIns="720000" rIns="720000" bIns="720000" anchor="ctr" anchorCtr="0">
            <a:normAutofit/>
          </a:bodyPr>
          <a:lstStyle>
            <a:lvl1pPr marL="0" indent="0" algn="l" defTabSz="914400" rtl="0" eaLnBrk="1" latinLnBrk="0" hangingPunct="1">
              <a:lnSpc>
                <a:spcPct val="100000"/>
              </a:lnSpc>
              <a:spcBef>
                <a:spcPct val="0"/>
              </a:spcBef>
              <a:buNone/>
              <a:defRPr lang="en-US" sz="3200" b="0" kern="1200" cap="all" spc="400" baseline="0" dirty="0" smtClean="0">
                <a:solidFill>
                  <a:schemeClr val="bg2"/>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ct val="0"/>
              </a:spcBef>
              <a:buNone/>
              <a:defRPr lang="en-US" sz="3200" b="0" kern="1200" cap="all" spc="4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ct val="0"/>
              </a:spcBef>
              <a:buNone/>
              <a:defRPr lang="en-US" sz="3200" b="0" kern="1200" cap="all" spc="4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ct val="0"/>
              </a:spcBef>
              <a:buNone/>
              <a:defRPr lang="en-US" sz="3200" b="0" kern="1200" cap="all" spc="400" baseline="0" dirty="0" smtClean="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ct val="0"/>
              </a:spcBef>
              <a:buNone/>
              <a:defRPr lang="pt-PT" sz="3200" b="0" kern="1200" cap="all" spc="400" baseline="0" dirty="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err="1"/>
              <a:t>Inserir</a:t>
            </a:r>
            <a:r>
              <a:rPr lang="en-US" dirty="0"/>
              <a:t> </a:t>
            </a:r>
            <a:br>
              <a:rPr lang="en-US" dirty="0"/>
            </a:br>
            <a:r>
              <a:rPr lang="en-US" dirty="0" err="1"/>
              <a:t>destaque</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Tree>
    <p:extLst>
      <p:ext uri="{BB962C8B-B14F-4D97-AF65-F5344CB8AC3E}">
        <p14:creationId xmlns:p14="http://schemas.microsoft.com/office/powerpoint/2010/main" val="3907197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eria_1">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1922100"/>
            <a:ext cx="11473200" cy="4572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7" name="Picture 6"/>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8" name="Text Placeholder 20"/>
          <p:cNvSpPr>
            <a:spLocks noGrp="1"/>
          </p:cNvSpPr>
          <p:nvPr>
            <p:ph type="body" sz="quarter" idx="16" hasCustomPrompt="1"/>
          </p:nvPr>
        </p:nvSpPr>
        <p:spPr>
          <a:xfrm>
            <a:off x="6544800" y="720000"/>
            <a:ext cx="4932000" cy="900000"/>
          </a:xfrm>
        </p:spPr>
        <p:txBody>
          <a:bodyPr lIns="0" tIns="180000" rIns="54000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 </a:t>
            </a:r>
            <a:r>
              <a:rPr lang="en-US" dirty="0" err="1"/>
              <a:t>introdutório</a:t>
            </a:r>
            <a:r>
              <a:rPr lang="en-US" dirty="0"/>
              <a:t> </a:t>
            </a:r>
            <a:br>
              <a:rPr lang="en-US" dirty="0"/>
            </a:br>
            <a:r>
              <a:rPr lang="en-US" dirty="0" err="1"/>
              <a:t>ou</a:t>
            </a:r>
            <a:r>
              <a:rPr lang="en-US" dirty="0"/>
              <a:t> de </a:t>
            </a:r>
            <a:r>
              <a:rPr lang="en-US" dirty="0" err="1"/>
              <a:t>enquadramento</a:t>
            </a:r>
            <a:r>
              <a:rPr lang="en-US" dirty="0"/>
              <a:t> da </a:t>
            </a:r>
            <a:r>
              <a:rPr lang="en-US" dirty="0" err="1"/>
              <a:t>galeria</a:t>
            </a:r>
            <a:r>
              <a:rPr lang="en-US" dirty="0"/>
              <a:t>.</a:t>
            </a:r>
            <a:endParaRPr lang="pt-PT" dirty="0"/>
          </a:p>
        </p:txBody>
      </p:sp>
    </p:spTree>
    <p:extLst>
      <p:ext uri="{BB962C8B-B14F-4D97-AF65-F5344CB8AC3E}">
        <p14:creationId xmlns:p14="http://schemas.microsoft.com/office/powerpoint/2010/main" val="655857912"/>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eria_2">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9DD6903-31DD-5348-931E-827644FF87FE}"/>
              </a:ext>
            </a:extLst>
          </p:cNvPr>
          <p:cNvSpPr>
            <a:spLocks noGrp="1"/>
          </p:cNvSpPr>
          <p:nvPr>
            <p:ph type="pic" sz="quarter" idx="15" hasCustomPrompt="1"/>
          </p:nvPr>
        </p:nvSpPr>
        <p:spPr>
          <a:xfrm>
            <a:off x="6184800" y="1922100"/>
            <a:ext cx="5652000" cy="4572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7" name="Picture 6"/>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1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1922100"/>
            <a:ext cx="5652000" cy="4572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1" name="Text Placeholder 20"/>
          <p:cNvSpPr>
            <a:spLocks noGrp="1"/>
          </p:cNvSpPr>
          <p:nvPr>
            <p:ph type="body" sz="quarter" idx="16" hasCustomPrompt="1"/>
          </p:nvPr>
        </p:nvSpPr>
        <p:spPr>
          <a:xfrm>
            <a:off x="6544800" y="720000"/>
            <a:ext cx="4932000" cy="900000"/>
          </a:xfrm>
        </p:spPr>
        <p:txBody>
          <a:bodyPr lIns="0" tIns="180000" rIns="54000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 </a:t>
            </a:r>
            <a:r>
              <a:rPr lang="en-US" dirty="0" err="1"/>
              <a:t>introdutório</a:t>
            </a:r>
            <a:r>
              <a:rPr lang="en-US" dirty="0"/>
              <a:t> </a:t>
            </a:r>
            <a:br>
              <a:rPr lang="en-US" dirty="0"/>
            </a:br>
            <a:r>
              <a:rPr lang="en-US" dirty="0" err="1"/>
              <a:t>ou</a:t>
            </a:r>
            <a:r>
              <a:rPr lang="en-US" dirty="0"/>
              <a:t> de </a:t>
            </a:r>
            <a:r>
              <a:rPr lang="en-US" dirty="0" err="1"/>
              <a:t>enquadramento</a:t>
            </a:r>
            <a:r>
              <a:rPr lang="en-US" dirty="0"/>
              <a:t> da </a:t>
            </a:r>
            <a:r>
              <a:rPr lang="en-US" dirty="0" err="1"/>
              <a:t>galeria</a:t>
            </a:r>
            <a:r>
              <a:rPr lang="en-US" dirty="0"/>
              <a:t>.</a:t>
            </a:r>
            <a:endParaRPr lang="pt-PT" dirty="0"/>
          </a:p>
        </p:txBody>
      </p:sp>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10544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eria_3">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9DD6903-31DD-5348-931E-827644FF87FE}"/>
              </a:ext>
            </a:extLst>
          </p:cNvPr>
          <p:cNvSpPr>
            <a:spLocks noGrp="1"/>
          </p:cNvSpPr>
          <p:nvPr>
            <p:ph type="pic" sz="quarter" idx="15" hasCustomPrompt="1"/>
          </p:nvPr>
        </p:nvSpPr>
        <p:spPr>
          <a:xfrm>
            <a:off x="6184800" y="360000"/>
            <a:ext cx="56520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1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1926000"/>
            <a:ext cx="5652000" cy="4572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307895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aleria_4">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D9DD6903-31DD-5348-931E-827644FF87FE}"/>
              </a:ext>
            </a:extLst>
          </p:cNvPr>
          <p:cNvSpPr>
            <a:spLocks noGrp="1"/>
          </p:cNvSpPr>
          <p:nvPr>
            <p:ph type="pic" sz="quarter" idx="15" hasCustomPrompt="1"/>
          </p:nvPr>
        </p:nvSpPr>
        <p:spPr>
          <a:xfrm>
            <a:off x="6184800" y="360000"/>
            <a:ext cx="56520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6" name="Text Placeholder 20"/>
          <p:cNvSpPr>
            <a:spLocks noGrp="1"/>
          </p:cNvSpPr>
          <p:nvPr>
            <p:ph type="body" sz="quarter" idx="16" hasCustomPrompt="1"/>
          </p:nvPr>
        </p:nvSpPr>
        <p:spPr>
          <a:xfrm>
            <a:off x="720000" y="1619999"/>
            <a:ext cx="4932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 </a:t>
            </a:r>
            <a:r>
              <a:rPr lang="en-US" dirty="0" err="1"/>
              <a:t>introdutório</a:t>
            </a:r>
            <a:r>
              <a:rPr lang="en-US" dirty="0"/>
              <a:t> </a:t>
            </a:r>
            <a:br>
              <a:rPr lang="en-US" dirty="0"/>
            </a:br>
            <a:r>
              <a:rPr lang="en-US" dirty="0" err="1"/>
              <a:t>ou</a:t>
            </a:r>
            <a:r>
              <a:rPr lang="en-US" dirty="0"/>
              <a:t> de </a:t>
            </a:r>
            <a:r>
              <a:rPr lang="en-US" dirty="0" err="1"/>
              <a:t>enquadramento</a:t>
            </a:r>
            <a:r>
              <a:rPr lang="en-US" dirty="0"/>
              <a:t> da </a:t>
            </a:r>
            <a:r>
              <a:rPr lang="en-US" dirty="0" err="1"/>
              <a:t>galeria</a:t>
            </a:r>
            <a:r>
              <a:rPr lang="en-US" dirty="0"/>
              <a:t>.</a:t>
            </a:r>
            <a:endParaRPr lang="pt-PT" dirty="0"/>
          </a:p>
        </p:txBody>
      </p:sp>
    </p:spTree>
    <p:extLst>
      <p:ext uri="{BB962C8B-B14F-4D97-AF65-F5344CB8AC3E}">
        <p14:creationId xmlns:p14="http://schemas.microsoft.com/office/powerpoint/2010/main" val="3978309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anco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cxnSp>
        <p:nvCxnSpPr>
          <p:cNvPr id="4" name="Straight Connector 3"/>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7"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8"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3127747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aleria_5">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9DD6903-31DD-5348-931E-827644FF87FE}"/>
              </a:ext>
            </a:extLst>
          </p:cNvPr>
          <p:cNvSpPr>
            <a:spLocks noGrp="1"/>
          </p:cNvSpPr>
          <p:nvPr>
            <p:ph type="pic" sz="quarter" idx="15" hasCustomPrompt="1"/>
          </p:nvPr>
        </p:nvSpPr>
        <p:spPr>
          <a:xfrm>
            <a:off x="6184800" y="4298100"/>
            <a:ext cx="5652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7" name="Picture 6"/>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1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1922100"/>
            <a:ext cx="5652000" cy="4572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8" name="Picture Placeholder 8">
            <a:extLst>
              <a:ext uri="{FF2B5EF4-FFF2-40B4-BE49-F238E27FC236}">
                <a16:creationId xmlns:a16="http://schemas.microsoft.com/office/drawing/2014/main" id="{D9DD6903-31DD-5348-931E-827644FF87FE}"/>
              </a:ext>
            </a:extLst>
          </p:cNvPr>
          <p:cNvSpPr>
            <a:spLocks noGrp="1"/>
          </p:cNvSpPr>
          <p:nvPr>
            <p:ph type="pic" sz="quarter" idx="18" hasCustomPrompt="1"/>
          </p:nvPr>
        </p:nvSpPr>
        <p:spPr>
          <a:xfrm>
            <a:off x="6184800" y="1922100"/>
            <a:ext cx="5652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9" name="Text Placeholder 20"/>
          <p:cNvSpPr>
            <a:spLocks noGrp="1"/>
          </p:cNvSpPr>
          <p:nvPr>
            <p:ph type="body" sz="quarter" idx="16" hasCustomPrompt="1"/>
          </p:nvPr>
        </p:nvSpPr>
        <p:spPr>
          <a:xfrm>
            <a:off x="6544800" y="720000"/>
            <a:ext cx="4932000" cy="900000"/>
          </a:xfrm>
        </p:spPr>
        <p:txBody>
          <a:bodyPr lIns="0" tIns="180000" rIns="54000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 </a:t>
            </a:r>
            <a:r>
              <a:rPr lang="en-US" dirty="0" err="1"/>
              <a:t>introdutório</a:t>
            </a:r>
            <a:r>
              <a:rPr lang="en-US" dirty="0"/>
              <a:t> </a:t>
            </a:r>
            <a:br>
              <a:rPr lang="en-US" dirty="0"/>
            </a:br>
            <a:r>
              <a:rPr lang="en-US" dirty="0" err="1"/>
              <a:t>ou</a:t>
            </a:r>
            <a:r>
              <a:rPr lang="en-US" dirty="0"/>
              <a:t> de </a:t>
            </a:r>
            <a:r>
              <a:rPr lang="en-US" dirty="0" err="1"/>
              <a:t>enquadramento</a:t>
            </a:r>
            <a:r>
              <a:rPr lang="en-US" dirty="0"/>
              <a:t> da </a:t>
            </a:r>
            <a:r>
              <a:rPr lang="en-US" dirty="0" err="1"/>
              <a:t>galeria</a:t>
            </a:r>
            <a:r>
              <a:rPr lang="en-US" dirty="0"/>
              <a:t>.</a:t>
            </a:r>
            <a:endParaRPr lang="pt-PT" dirty="0"/>
          </a:p>
        </p:txBody>
      </p:sp>
    </p:spTree>
    <p:extLst>
      <p:ext uri="{BB962C8B-B14F-4D97-AF65-F5344CB8AC3E}">
        <p14:creationId xmlns:p14="http://schemas.microsoft.com/office/powerpoint/2010/main" val="234135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aleria_6">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8" hasCustomPrompt="1"/>
          </p:nvPr>
        </p:nvSpPr>
        <p:spPr>
          <a:xfrm>
            <a:off x="6184800" y="3506400"/>
            <a:ext cx="56520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9" name="Picture Placeholder 8">
            <a:extLst>
              <a:ext uri="{FF2B5EF4-FFF2-40B4-BE49-F238E27FC236}">
                <a16:creationId xmlns:a16="http://schemas.microsoft.com/office/drawing/2014/main" id="{D9DD6903-31DD-5348-931E-827644FF87FE}"/>
              </a:ext>
            </a:extLst>
          </p:cNvPr>
          <p:cNvSpPr>
            <a:spLocks noGrp="1"/>
          </p:cNvSpPr>
          <p:nvPr>
            <p:ph type="pic" sz="quarter" idx="19" hasCustomPrompt="1"/>
          </p:nvPr>
        </p:nvSpPr>
        <p:spPr>
          <a:xfrm>
            <a:off x="6184800" y="360000"/>
            <a:ext cx="56520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0" name="Picture Placeholder 8">
            <a:extLst>
              <a:ext uri="{FF2B5EF4-FFF2-40B4-BE49-F238E27FC236}">
                <a16:creationId xmlns:a16="http://schemas.microsoft.com/office/drawing/2014/main" id="{D9DD6903-31DD-5348-931E-827644FF87FE}"/>
              </a:ext>
            </a:extLst>
          </p:cNvPr>
          <p:cNvSpPr>
            <a:spLocks noGrp="1"/>
          </p:cNvSpPr>
          <p:nvPr>
            <p:ph type="pic" sz="quarter" idx="20" hasCustomPrompt="1"/>
          </p:nvPr>
        </p:nvSpPr>
        <p:spPr>
          <a:xfrm>
            <a:off x="360000" y="3499200"/>
            <a:ext cx="5652000" cy="29988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1" name="Text Placeholder 20"/>
          <p:cNvSpPr>
            <a:spLocks noGrp="1"/>
          </p:cNvSpPr>
          <p:nvPr>
            <p:ph type="body" sz="quarter" idx="16" hasCustomPrompt="1"/>
          </p:nvPr>
        </p:nvSpPr>
        <p:spPr>
          <a:xfrm>
            <a:off x="720000" y="1620000"/>
            <a:ext cx="4932000" cy="1728000"/>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 </a:t>
            </a:r>
            <a:r>
              <a:rPr lang="en-US" dirty="0" err="1"/>
              <a:t>introdutório</a:t>
            </a:r>
            <a:r>
              <a:rPr lang="en-US" dirty="0"/>
              <a:t> </a:t>
            </a:r>
            <a:br>
              <a:rPr lang="en-US" dirty="0"/>
            </a:br>
            <a:r>
              <a:rPr lang="en-US" dirty="0" err="1"/>
              <a:t>ou</a:t>
            </a:r>
            <a:r>
              <a:rPr lang="en-US" dirty="0"/>
              <a:t> de </a:t>
            </a:r>
            <a:r>
              <a:rPr lang="en-US" dirty="0" err="1"/>
              <a:t>enquadramento</a:t>
            </a:r>
            <a:r>
              <a:rPr lang="en-US" dirty="0"/>
              <a:t> da </a:t>
            </a:r>
            <a:r>
              <a:rPr lang="en-US" dirty="0" err="1"/>
              <a:t>galeria</a:t>
            </a:r>
            <a:r>
              <a:rPr lang="en-US" dirty="0"/>
              <a:t>.</a:t>
            </a:r>
            <a:endParaRPr lang="pt-PT" dirty="0"/>
          </a:p>
        </p:txBody>
      </p:sp>
    </p:spTree>
    <p:extLst>
      <p:ext uri="{BB962C8B-B14F-4D97-AF65-F5344CB8AC3E}">
        <p14:creationId xmlns:p14="http://schemas.microsoft.com/office/powerpoint/2010/main" val="2081922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aleria_7">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9DD6903-31DD-5348-931E-827644FF87FE}"/>
              </a:ext>
            </a:extLst>
          </p:cNvPr>
          <p:cNvSpPr>
            <a:spLocks noGrp="1"/>
          </p:cNvSpPr>
          <p:nvPr>
            <p:ph type="pic" sz="quarter" idx="15" hasCustomPrompt="1"/>
          </p:nvPr>
        </p:nvSpPr>
        <p:spPr>
          <a:xfrm>
            <a:off x="6175200" y="4298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7" name="Picture 6"/>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8" name="Picture Placeholder 8">
            <a:extLst>
              <a:ext uri="{FF2B5EF4-FFF2-40B4-BE49-F238E27FC236}">
                <a16:creationId xmlns:a16="http://schemas.microsoft.com/office/drawing/2014/main" id="{D9DD6903-31DD-5348-931E-827644FF87FE}"/>
              </a:ext>
            </a:extLst>
          </p:cNvPr>
          <p:cNvSpPr>
            <a:spLocks noGrp="1"/>
          </p:cNvSpPr>
          <p:nvPr>
            <p:ph type="pic" sz="quarter" idx="18" hasCustomPrompt="1"/>
          </p:nvPr>
        </p:nvSpPr>
        <p:spPr>
          <a:xfrm>
            <a:off x="9082800" y="1922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9" name="Picture Placeholder 8">
            <a:extLst>
              <a:ext uri="{FF2B5EF4-FFF2-40B4-BE49-F238E27FC236}">
                <a16:creationId xmlns:a16="http://schemas.microsoft.com/office/drawing/2014/main" id="{D9DD6903-31DD-5348-931E-827644FF87FE}"/>
              </a:ext>
            </a:extLst>
          </p:cNvPr>
          <p:cNvSpPr>
            <a:spLocks noGrp="1"/>
          </p:cNvSpPr>
          <p:nvPr>
            <p:ph type="pic" sz="quarter" idx="19" hasCustomPrompt="1"/>
          </p:nvPr>
        </p:nvSpPr>
        <p:spPr>
          <a:xfrm>
            <a:off x="9082800" y="4298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0" name="Picture Placeholder 8">
            <a:extLst>
              <a:ext uri="{FF2B5EF4-FFF2-40B4-BE49-F238E27FC236}">
                <a16:creationId xmlns:a16="http://schemas.microsoft.com/office/drawing/2014/main" id="{D9DD6903-31DD-5348-931E-827644FF87FE}"/>
              </a:ext>
            </a:extLst>
          </p:cNvPr>
          <p:cNvSpPr>
            <a:spLocks noGrp="1"/>
          </p:cNvSpPr>
          <p:nvPr>
            <p:ph type="pic" sz="quarter" idx="20" hasCustomPrompt="1"/>
          </p:nvPr>
        </p:nvSpPr>
        <p:spPr>
          <a:xfrm>
            <a:off x="6175200" y="1922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1" name="Picture Placeholder 8">
            <a:extLst>
              <a:ext uri="{FF2B5EF4-FFF2-40B4-BE49-F238E27FC236}">
                <a16:creationId xmlns:a16="http://schemas.microsoft.com/office/drawing/2014/main" id="{D9DD6903-31DD-5348-931E-827644FF87FE}"/>
              </a:ext>
            </a:extLst>
          </p:cNvPr>
          <p:cNvSpPr>
            <a:spLocks noGrp="1"/>
          </p:cNvSpPr>
          <p:nvPr>
            <p:ph type="pic" sz="quarter" idx="21" hasCustomPrompt="1"/>
          </p:nvPr>
        </p:nvSpPr>
        <p:spPr>
          <a:xfrm>
            <a:off x="3267600" y="4298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2" name="Picture Placeholder 8">
            <a:extLst>
              <a:ext uri="{FF2B5EF4-FFF2-40B4-BE49-F238E27FC236}">
                <a16:creationId xmlns:a16="http://schemas.microsoft.com/office/drawing/2014/main" id="{D9DD6903-31DD-5348-931E-827644FF87FE}"/>
              </a:ext>
            </a:extLst>
          </p:cNvPr>
          <p:cNvSpPr>
            <a:spLocks noGrp="1"/>
          </p:cNvSpPr>
          <p:nvPr>
            <p:ph type="pic" sz="quarter" idx="22" hasCustomPrompt="1"/>
          </p:nvPr>
        </p:nvSpPr>
        <p:spPr>
          <a:xfrm>
            <a:off x="360000" y="1922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3" name="Picture Placeholder 8">
            <a:extLst>
              <a:ext uri="{FF2B5EF4-FFF2-40B4-BE49-F238E27FC236}">
                <a16:creationId xmlns:a16="http://schemas.microsoft.com/office/drawing/2014/main" id="{D9DD6903-31DD-5348-931E-827644FF87FE}"/>
              </a:ext>
            </a:extLst>
          </p:cNvPr>
          <p:cNvSpPr>
            <a:spLocks noGrp="1"/>
          </p:cNvSpPr>
          <p:nvPr>
            <p:ph type="pic" sz="quarter" idx="23" hasCustomPrompt="1"/>
          </p:nvPr>
        </p:nvSpPr>
        <p:spPr>
          <a:xfrm>
            <a:off x="360000" y="4298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4" name="Picture Placeholder 8">
            <a:extLst>
              <a:ext uri="{FF2B5EF4-FFF2-40B4-BE49-F238E27FC236}">
                <a16:creationId xmlns:a16="http://schemas.microsoft.com/office/drawing/2014/main" id="{D9DD6903-31DD-5348-931E-827644FF87FE}"/>
              </a:ext>
            </a:extLst>
          </p:cNvPr>
          <p:cNvSpPr>
            <a:spLocks noGrp="1"/>
          </p:cNvSpPr>
          <p:nvPr>
            <p:ph type="pic" sz="quarter" idx="24" hasCustomPrompt="1"/>
          </p:nvPr>
        </p:nvSpPr>
        <p:spPr>
          <a:xfrm>
            <a:off x="3267600" y="1922100"/>
            <a:ext cx="2754000" cy="2196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Tree>
    <p:extLst>
      <p:ext uri="{BB962C8B-B14F-4D97-AF65-F5344CB8AC3E}">
        <p14:creationId xmlns:p14="http://schemas.microsoft.com/office/powerpoint/2010/main" val="2890480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eria_8">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23"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6" name="Text Placeholder 20"/>
          <p:cNvSpPr>
            <a:spLocks noGrp="1"/>
          </p:cNvSpPr>
          <p:nvPr>
            <p:ph type="body" sz="quarter" idx="16" hasCustomPrompt="1"/>
          </p:nvPr>
        </p:nvSpPr>
        <p:spPr>
          <a:xfrm>
            <a:off x="720000" y="1619999"/>
            <a:ext cx="4932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 </a:t>
            </a:r>
            <a:r>
              <a:rPr lang="en-US" dirty="0" err="1"/>
              <a:t>introdutório</a:t>
            </a:r>
            <a:r>
              <a:rPr lang="en-US" dirty="0"/>
              <a:t> </a:t>
            </a:r>
            <a:br>
              <a:rPr lang="en-US" dirty="0"/>
            </a:br>
            <a:r>
              <a:rPr lang="en-US" dirty="0" err="1"/>
              <a:t>ou</a:t>
            </a:r>
            <a:r>
              <a:rPr lang="en-US" dirty="0"/>
              <a:t> de </a:t>
            </a:r>
            <a:r>
              <a:rPr lang="en-US" dirty="0" err="1"/>
              <a:t>enquadramento</a:t>
            </a:r>
            <a:r>
              <a:rPr lang="en-US" dirty="0"/>
              <a:t> da </a:t>
            </a:r>
            <a:r>
              <a:rPr lang="en-US" dirty="0" err="1"/>
              <a:t>galeria</a:t>
            </a:r>
            <a:r>
              <a:rPr lang="en-US" dirty="0"/>
              <a:t>.</a:t>
            </a:r>
            <a:endParaRPr lang="pt-PT" dirty="0"/>
          </a:p>
        </p:txBody>
      </p:sp>
      <p:sp>
        <p:nvSpPr>
          <p:cNvPr id="10" name="Picture Placeholder 8">
            <a:extLst>
              <a:ext uri="{FF2B5EF4-FFF2-40B4-BE49-F238E27FC236}">
                <a16:creationId xmlns:a16="http://schemas.microsoft.com/office/drawing/2014/main" id="{D9DD6903-31DD-5348-931E-827644FF87FE}"/>
              </a:ext>
            </a:extLst>
          </p:cNvPr>
          <p:cNvSpPr>
            <a:spLocks noGrp="1"/>
          </p:cNvSpPr>
          <p:nvPr>
            <p:ph type="pic" sz="quarter" idx="20" hasCustomPrompt="1"/>
          </p:nvPr>
        </p:nvSpPr>
        <p:spPr>
          <a:xfrm>
            <a:off x="6184800" y="360000"/>
            <a:ext cx="2754000" cy="19512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1" name="Picture Placeholder 8">
            <a:extLst>
              <a:ext uri="{FF2B5EF4-FFF2-40B4-BE49-F238E27FC236}">
                <a16:creationId xmlns:a16="http://schemas.microsoft.com/office/drawing/2014/main" id="{D9DD6903-31DD-5348-931E-827644FF87FE}"/>
              </a:ext>
            </a:extLst>
          </p:cNvPr>
          <p:cNvSpPr>
            <a:spLocks noGrp="1"/>
          </p:cNvSpPr>
          <p:nvPr>
            <p:ph type="pic" sz="quarter" idx="21" hasCustomPrompt="1"/>
          </p:nvPr>
        </p:nvSpPr>
        <p:spPr>
          <a:xfrm>
            <a:off x="9082800" y="360000"/>
            <a:ext cx="2754000" cy="19512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2" name="Picture Placeholder 8">
            <a:extLst>
              <a:ext uri="{FF2B5EF4-FFF2-40B4-BE49-F238E27FC236}">
                <a16:creationId xmlns:a16="http://schemas.microsoft.com/office/drawing/2014/main" id="{D9DD6903-31DD-5348-931E-827644FF87FE}"/>
              </a:ext>
            </a:extLst>
          </p:cNvPr>
          <p:cNvSpPr>
            <a:spLocks noGrp="1"/>
          </p:cNvSpPr>
          <p:nvPr>
            <p:ph type="pic" sz="quarter" idx="22" hasCustomPrompt="1"/>
          </p:nvPr>
        </p:nvSpPr>
        <p:spPr>
          <a:xfrm>
            <a:off x="6184800" y="2453400"/>
            <a:ext cx="2754000" cy="19512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3" name="Picture Placeholder 8">
            <a:extLst>
              <a:ext uri="{FF2B5EF4-FFF2-40B4-BE49-F238E27FC236}">
                <a16:creationId xmlns:a16="http://schemas.microsoft.com/office/drawing/2014/main" id="{D9DD6903-31DD-5348-931E-827644FF87FE}"/>
              </a:ext>
            </a:extLst>
          </p:cNvPr>
          <p:cNvSpPr>
            <a:spLocks noGrp="1"/>
          </p:cNvSpPr>
          <p:nvPr>
            <p:ph type="pic" sz="quarter" idx="23" hasCustomPrompt="1"/>
          </p:nvPr>
        </p:nvSpPr>
        <p:spPr>
          <a:xfrm>
            <a:off x="9082800" y="2453400"/>
            <a:ext cx="2754000" cy="19512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4" name="Picture Placeholder 8">
            <a:extLst>
              <a:ext uri="{FF2B5EF4-FFF2-40B4-BE49-F238E27FC236}">
                <a16:creationId xmlns:a16="http://schemas.microsoft.com/office/drawing/2014/main" id="{D9DD6903-31DD-5348-931E-827644FF87FE}"/>
              </a:ext>
            </a:extLst>
          </p:cNvPr>
          <p:cNvSpPr>
            <a:spLocks noGrp="1"/>
          </p:cNvSpPr>
          <p:nvPr>
            <p:ph type="pic" sz="quarter" idx="24" hasCustomPrompt="1"/>
          </p:nvPr>
        </p:nvSpPr>
        <p:spPr>
          <a:xfrm>
            <a:off x="6184800" y="4546800"/>
            <a:ext cx="2754000" cy="19512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5" name="Picture Placeholder 8">
            <a:extLst>
              <a:ext uri="{FF2B5EF4-FFF2-40B4-BE49-F238E27FC236}">
                <a16:creationId xmlns:a16="http://schemas.microsoft.com/office/drawing/2014/main" id="{D9DD6903-31DD-5348-931E-827644FF87FE}"/>
              </a:ext>
            </a:extLst>
          </p:cNvPr>
          <p:cNvSpPr>
            <a:spLocks noGrp="1"/>
          </p:cNvSpPr>
          <p:nvPr>
            <p:ph type="pic" sz="quarter" idx="25" hasCustomPrompt="1"/>
          </p:nvPr>
        </p:nvSpPr>
        <p:spPr>
          <a:xfrm>
            <a:off x="9082800" y="4546800"/>
            <a:ext cx="2754000" cy="19512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Tree>
    <p:extLst>
      <p:ext uri="{BB962C8B-B14F-4D97-AF65-F5344CB8AC3E}">
        <p14:creationId xmlns:p14="http://schemas.microsoft.com/office/powerpoint/2010/main" val="3662989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eria_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720000"/>
            <a:ext cx="33696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23" name="Text Placeholder 22"/>
          <p:cNvSpPr>
            <a:spLocks noGrp="1"/>
          </p:cNvSpPr>
          <p:nvPr>
            <p:ph type="body" sz="quarter" idx="17" hasCustomPrompt="1"/>
          </p:nvPr>
        </p:nvSpPr>
        <p:spPr>
          <a:xfrm>
            <a:off x="720000" y="360000"/>
            <a:ext cx="33696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6" name="Text Placeholder 20"/>
          <p:cNvSpPr>
            <a:spLocks noGrp="1"/>
          </p:cNvSpPr>
          <p:nvPr>
            <p:ph type="body" sz="quarter" idx="16" hasCustomPrompt="1"/>
          </p:nvPr>
        </p:nvSpPr>
        <p:spPr>
          <a:xfrm>
            <a:off x="720000" y="1619999"/>
            <a:ext cx="3369600" cy="4885575"/>
          </a:xfrm>
        </p:spPr>
        <p:txBody>
          <a:bodyPr lIns="0" tIns="0" rIns="0" bIns="18000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 </a:t>
            </a:r>
            <a:r>
              <a:rPr lang="en-US" dirty="0" err="1"/>
              <a:t>introdutório</a:t>
            </a:r>
            <a:r>
              <a:rPr lang="en-US" dirty="0"/>
              <a:t> </a:t>
            </a:r>
            <a:br>
              <a:rPr lang="en-US" dirty="0"/>
            </a:br>
            <a:r>
              <a:rPr lang="en-US" dirty="0" err="1"/>
              <a:t>ou</a:t>
            </a:r>
            <a:r>
              <a:rPr lang="en-US" dirty="0"/>
              <a:t> de </a:t>
            </a:r>
            <a:r>
              <a:rPr lang="en-US" dirty="0" err="1"/>
              <a:t>enquadramento</a:t>
            </a:r>
            <a:r>
              <a:rPr lang="en-US" dirty="0"/>
              <a:t> da </a:t>
            </a:r>
            <a:r>
              <a:rPr lang="en-US" dirty="0" err="1"/>
              <a:t>galeria</a:t>
            </a:r>
            <a:r>
              <a:rPr lang="en-US" dirty="0"/>
              <a:t>.</a:t>
            </a:r>
            <a:endParaRPr lang="pt-PT" dirty="0"/>
          </a:p>
          <a:p>
            <a:endParaRPr lang="pt-PT" dirty="0"/>
          </a:p>
        </p:txBody>
      </p:sp>
      <p:sp>
        <p:nvSpPr>
          <p:cNvPr id="10" name="Picture Placeholder 8">
            <a:extLst>
              <a:ext uri="{FF2B5EF4-FFF2-40B4-BE49-F238E27FC236}">
                <a16:creationId xmlns:a16="http://schemas.microsoft.com/office/drawing/2014/main" id="{D9DD6903-31DD-5348-931E-827644FF87FE}"/>
              </a:ext>
            </a:extLst>
          </p:cNvPr>
          <p:cNvSpPr>
            <a:spLocks noGrp="1"/>
          </p:cNvSpPr>
          <p:nvPr>
            <p:ph type="pic" sz="quarter" idx="20" hasCustomPrompt="1"/>
          </p:nvPr>
        </p:nvSpPr>
        <p:spPr>
          <a:xfrm>
            <a:off x="4233600" y="360000"/>
            <a:ext cx="37296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1" name="Picture Placeholder 8">
            <a:extLst>
              <a:ext uri="{FF2B5EF4-FFF2-40B4-BE49-F238E27FC236}">
                <a16:creationId xmlns:a16="http://schemas.microsoft.com/office/drawing/2014/main" id="{D9DD6903-31DD-5348-931E-827644FF87FE}"/>
              </a:ext>
            </a:extLst>
          </p:cNvPr>
          <p:cNvSpPr>
            <a:spLocks noGrp="1"/>
          </p:cNvSpPr>
          <p:nvPr>
            <p:ph type="pic" sz="quarter" idx="21" hasCustomPrompt="1"/>
          </p:nvPr>
        </p:nvSpPr>
        <p:spPr>
          <a:xfrm>
            <a:off x="8107200" y="360000"/>
            <a:ext cx="37296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2" name="Picture Placeholder 8">
            <a:extLst>
              <a:ext uri="{FF2B5EF4-FFF2-40B4-BE49-F238E27FC236}">
                <a16:creationId xmlns:a16="http://schemas.microsoft.com/office/drawing/2014/main" id="{D9DD6903-31DD-5348-931E-827644FF87FE}"/>
              </a:ext>
            </a:extLst>
          </p:cNvPr>
          <p:cNvSpPr>
            <a:spLocks noGrp="1"/>
          </p:cNvSpPr>
          <p:nvPr>
            <p:ph type="pic" sz="quarter" idx="22" hasCustomPrompt="1"/>
          </p:nvPr>
        </p:nvSpPr>
        <p:spPr>
          <a:xfrm>
            <a:off x="4233600" y="3506400"/>
            <a:ext cx="37296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3" name="Picture Placeholder 8">
            <a:extLst>
              <a:ext uri="{FF2B5EF4-FFF2-40B4-BE49-F238E27FC236}">
                <a16:creationId xmlns:a16="http://schemas.microsoft.com/office/drawing/2014/main" id="{D9DD6903-31DD-5348-931E-827644FF87FE}"/>
              </a:ext>
            </a:extLst>
          </p:cNvPr>
          <p:cNvSpPr>
            <a:spLocks noGrp="1"/>
          </p:cNvSpPr>
          <p:nvPr>
            <p:ph type="pic" sz="quarter" idx="23" hasCustomPrompt="1"/>
          </p:nvPr>
        </p:nvSpPr>
        <p:spPr>
          <a:xfrm>
            <a:off x="8107200" y="3506400"/>
            <a:ext cx="37296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Tree>
    <p:extLst>
      <p:ext uri="{BB962C8B-B14F-4D97-AF65-F5344CB8AC3E}">
        <p14:creationId xmlns:p14="http://schemas.microsoft.com/office/powerpoint/2010/main" val="4263218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aleria_10">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D9DD6903-31DD-5348-931E-827644FF87FE}"/>
              </a:ext>
            </a:extLst>
          </p:cNvPr>
          <p:cNvSpPr>
            <a:spLocks noGrp="1"/>
          </p:cNvSpPr>
          <p:nvPr>
            <p:ph type="pic" sz="quarter" idx="22" hasCustomPrompt="1"/>
          </p:nvPr>
        </p:nvSpPr>
        <p:spPr>
          <a:xfrm>
            <a:off x="4233600" y="3506400"/>
            <a:ext cx="37296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3" name="Picture Placeholder 8">
            <a:extLst>
              <a:ext uri="{FF2B5EF4-FFF2-40B4-BE49-F238E27FC236}">
                <a16:creationId xmlns:a16="http://schemas.microsoft.com/office/drawing/2014/main" id="{D9DD6903-31DD-5348-931E-827644FF87FE}"/>
              </a:ext>
            </a:extLst>
          </p:cNvPr>
          <p:cNvSpPr>
            <a:spLocks noGrp="1"/>
          </p:cNvSpPr>
          <p:nvPr>
            <p:ph type="pic" sz="quarter" idx="23" hasCustomPrompt="1"/>
          </p:nvPr>
        </p:nvSpPr>
        <p:spPr>
          <a:xfrm>
            <a:off x="8107200" y="3506400"/>
            <a:ext cx="37296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9" name="Picture Placeholder 8">
            <a:extLst>
              <a:ext uri="{FF2B5EF4-FFF2-40B4-BE49-F238E27FC236}">
                <a16:creationId xmlns:a16="http://schemas.microsoft.com/office/drawing/2014/main" id="{D9DD6903-31DD-5348-931E-827644FF87FE}"/>
              </a:ext>
            </a:extLst>
          </p:cNvPr>
          <p:cNvSpPr>
            <a:spLocks noGrp="1"/>
          </p:cNvSpPr>
          <p:nvPr>
            <p:ph type="pic" sz="quarter" idx="24" hasCustomPrompt="1"/>
          </p:nvPr>
        </p:nvSpPr>
        <p:spPr>
          <a:xfrm>
            <a:off x="360000" y="3506400"/>
            <a:ext cx="3729600" cy="29916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4"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15"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pic>
        <p:nvPicPr>
          <p:cNvPr id="16" name="Picture 15"/>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Tree>
    <p:extLst>
      <p:ext uri="{BB962C8B-B14F-4D97-AF65-F5344CB8AC3E}">
        <p14:creationId xmlns:p14="http://schemas.microsoft.com/office/powerpoint/2010/main" val="4114485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D9DD6903-31DD-5348-931E-827644FF87FE}"/>
              </a:ext>
            </a:extLst>
          </p:cNvPr>
          <p:cNvSpPr>
            <a:spLocks noGrp="1"/>
          </p:cNvSpPr>
          <p:nvPr>
            <p:ph type="pic" sz="quarter" idx="15" hasCustomPrompt="1"/>
          </p:nvPr>
        </p:nvSpPr>
        <p:spPr>
          <a:xfrm>
            <a:off x="360000" y="360000"/>
            <a:ext cx="4222800" cy="6138000"/>
          </a:xfrm>
          <a:prstGeom prst="rect">
            <a:avLst/>
          </a:prstGeom>
          <a:solidFill>
            <a:schemeClr val="bg2">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16" name="Title 1"/>
          <p:cNvSpPr>
            <a:spLocks noGrp="1"/>
          </p:cNvSpPr>
          <p:nvPr>
            <p:ph type="title" hasCustomPrompt="1"/>
          </p:nvPr>
        </p:nvSpPr>
        <p:spPr>
          <a:xfrm>
            <a:off x="65448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0"/>
          <p:cNvSpPr>
            <a:spLocks noGrp="1"/>
          </p:cNvSpPr>
          <p:nvPr>
            <p:ph type="body" sz="quarter" idx="16" hasCustomPrompt="1"/>
          </p:nvPr>
        </p:nvSpPr>
        <p:spPr>
          <a:xfrm>
            <a:off x="6544800" y="1619999"/>
            <a:ext cx="4932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7" name="Picture Placeholder 31">
            <a:extLst>
              <a:ext uri="{FF2B5EF4-FFF2-40B4-BE49-F238E27FC236}">
                <a16:creationId xmlns:a16="http://schemas.microsoft.com/office/drawing/2014/main" id="{DE507B29-7BFE-CB47-99F1-C3FA4AA705A0}"/>
              </a:ext>
            </a:extLst>
          </p:cNvPr>
          <p:cNvSpPr>
            <a:spLocks noGrp="1"/>
          </p:cNvSpPr>
          <p:nvPr>
            <p:ph type="pic" sz="quarter" idx="14" hasCustomPrompt="1"/>
          </p:nvPr>
        </p:nvSpPr>
        <p:spPr>
          <a:xfrm>
            <a:off x="3074336" y="785717"/>
            <a:ext cx="2478643" cy="523744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tx1"/>
          </a:solidFill>
        </p:spPr>
        <p:txBody>
          <a:bodyPr wrap="square" lIns="360000" anchor="ctr" anchorCtr="0">
            <a:noAutofit/>
          </a:bodyPr>
          <a:lstStyle>
            <a:lvl1pPr>
              <a:defRPr sz="1051" cap="all" spc="400" baseline="0">
                <a:solidFill>
                  <a:schemeClr val="bg2"/>
                </a:solidFill>
              </a:defRPr>
            </a:lvl1pPr>
          </a:lstStyle>
          <a:p>
            <a:r>
              <a:rPr lang="en-US" dirty="0" err="1"/>
              <a:t>Inserir</a:t>
            </a:r>
            <a:r>
              <a:rPr lang="en-US" dirty="0"/>
              <a:t> </a:t>
            </a:r>
            <a:r>
              <a:rPr lang="en-US" dirty="0" err="1"/>
              <a:t>imagem</a:t>
            </a:r>
            <a:endParaRPr lang="en-US" dirty="0"/>
          </a:p>
        </p:txBody>
      </p:sp>
      <p:sp>
        <p:nvSpPr>
          <p:cNvPr id="11"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Tree>
    <p:extLst>
      <p:ext uri="{BB962C8B-B14F-4D97-AF65-F5344CB8AC3E}">
        <p14:creationId xmlns:p14="http://schemas.microsoft.com/office/powerpoint/2010/main" val="7424728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720000" y="720000"/>
            <a:ext cx="33696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15" name="Text Placeholder 20"/>
          <p:cNvSpPr>
            <a:spLocks noGrp="1"/>
          </p:cNvSpPr>
          <p:nvPr>
            <p:ph type="body" sz="quarter" idx="16" hasCustomPrompt="1"/>
          </p:nvPr>
        </p:nvSpPr>
        <p:spPr>
          <a:xfrm>
            <a:off x="8467200" y="1619999"/>
            <a:ext cx="33696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7" name="Picture Placeholder 31">
            <a:extLst>
              <a:ext uri="{FF2B5EF4-FFF2-40B4-BE49-F238E27FC236}">
                <a16:creationId xmlns:a16="http://schemas.microsoft.com/office/drawing/2014/main" id="{DE507B29-7BFE-CB47-99F1-C3FA4AA705A0}"/>
              </a:ext>
            </a:extLst>
          </p:cNvPr>
          <p:cNvSpPr>
            <a:spLocks noGrp="1" noChangeAspect="1"/>
          </p:cNvSpPr>
          <p:nvPr>
            <p:ph type="pic" sz="quarter" idx="14" hasCustomPrompt="1"/>
          </p:nvPr>
        </p:nvSpPr>
        <p:spPr>
          <a:xfrm>
            <a:off x="4520154" y="1793085"/>
            <a:ext cx="3204000" cy="6770143"/>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tx1"/>
          </a:solidFill>
        </p:spPr>
        <p:txBody>
          <a:bodyPr wrap="square" lIns="360000" anchor="ctr" anchorCtr="0">
            <a:noAutofit/>
          </a:bodyPr>
          <a:lstStyle>
            <a:lvl1pPr>
              <a:defRPr sz="1051" cap="all" spc="400" baseline="0">
                <a:solidFill>
                  <a:schemeClr val="bg2"/>
                </a:solidFill>
              </a:defRPr>
            </a:lvl1pPr>
          </a:lstStyle>
          <a:p>
            <a:r>
              <a:rPr lang="en-US" dirty="0" err="1"/>
              <a:t>Inserir</a:t>
            </a:r>
            <a:r>
              <a:rPr lang="en-US" dirty="0"/>
              <a:t> </a:t>
            </a:r>
            <a:r>
              <a:rPr lang="en-US" dirty="0" err="1"/>
              <a:t>imagem</a:t>
            </a:r>
            <a:endParaRPr lang="en-US" dirty="0"/>
          </a:p>
        </p:txBody>
      </p:sp>
      <p:sp>
        <p:nvSpPr>
          <p:cNvPr id="25" name="Text Placeholder 20"/>
          <p:cNvSpPr>
            <a:spLocks noGrp="1"/>
          </p:cNvSpPr>
          <p:nvPr>
            <p:ph type="body" sz="quarter" idx="25" hasCustomPrompt="1"/>
          </p:nvPr>
        </p:nvSpPr>
        <p:spPr>
          <a:xfrm>
            <a:off x="720000" y="1619999"/>
            <a:ext cx="33696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8" name="Text Placeholder 22"/>
          <p:cNvSpPr>
            <a:spLocks noGrp="1"/>
          </p:cNvSpPr>
          <p:nvPr>
            <p:ph type="body" sz="quarter" idx="17" hasCustomPrompt="1"/>
          </p:nvPr>
        </p:nvSpPr>
        <p:spPr>
          <a:xfrm>
            <a:off x="720000" y="360000"/>
            <a:ext cx="33696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1"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12"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494020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Picture Placeholder 31">
            <a:extLst>
              <a:ext uri="{FF2B5EF4-FFF2-40B4-BE49-F238E27FC236}">
                <a16:creationId xmlns:a16="http://schemas.microsoft.com/office/drawing/2014/main" id="{DE507B29-7BFE-CB47-99F1-C3FA4AA705A0}"/>
              </a:ext>
            </a:extLst>
          </p:cNvPr>
          <p:cNvSpPr>
            <a:spLocks noGrp="1" noChangeAspect="1"/>
          </p:cNvSpPr>
          <p:nvPr>
            <p:ph type="pic" sz="quarter" idx="14" hasCustomPrompt="1"/>
          </p:nvPr>
        </p:nvSpPr>
        <p:spPr>
          <a:xfrm>
            <a:off x="3989542" y="1569101"/>
            <a:ext cx="2109600" cy="445764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tx1"/>
          </a:solidFill>
        </p:spPr>
        <p:txBody>
          <a:bodyPr wrap="square" lIns="360000" anchor="ctr" anchorCtr="0">
            <a:noAutofit/>
          </a:bodyPr>
          <a:lstStyle>
            <a:lvl1pPr>
              <a:defRPr sz="1051" cap="all" spc="400" baseline="0">
                <a:solidFill>
                  <a:schemeClr val="bg2"/>
                </a:solidFill>
              </a:defRPr>
            </a:lvl1pPr>
          </a:lstStyle>
          <a:p>
            <a:r>
              <a:rPr lang="en-US" dirty="0" err="1"/>
              <a:t>Inserir</a:t>
            </a:r>
            <a:r>
              <a:rPr lang="en-US" dirty="0"/>
              <a:t> </a:t>
            </a:r>
            <a:r>
              <a:rPr lang="en-US" dirty="0" err="1"/>
              <a:t>imagem</a:t>
            </a:r>
            <a:endParaRPr lang="en-US" dirty="0"/>
          </a:p>
        </p:txBody>
      </p:sp>
      <p:pic>
        <p:nvPicPr>
          <p:cNvPr id="21" name="Picture Placeholder 11"/>
          <p:cNvPicPr>
            <a:picLocks noChangeAspect="1"/>
          </p:cNvPicPr>
          <p:nvPr/>
        </p:nvPicPr>
        <p:blipFill rotWithShape="1">
          <a:blip r:embed="rId3">
            <a:extLst>
              <a:ext uri="{28A0092B-C50C-407E-A947-70E740481C1C}">
                <a14:useLocalDpi xmlns:a14="http://schemas.microsoft.com/office/drawing/2010/main" val="0"/>
              </a:ext>
            </a:extLst>
          </a:blip>
          <a:srcRect t="6552" b="9226"/>
          <a:stretch/>
        </p:blipFill>
        <p:spPr>
          <a:xfrm>
            <a:off x="9390469" y="1557611"/>
            <a:ext cx="2108481" cy="4455280"/>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tx1"/>
          </a:solidFill>
        </p:spPr>
      </p:pic>
      <p:sp>
        <p:nvSpPr>
          <p:cNvPr id="103" name="Text Placeholder 20"/>
          <p:cNvSpPr>
            <a:spLocks noGrp="1"/>
          </p:cNvSpPr>
          <p:nvPr userDrawn="1">
            <p:ph type="body" sz="quarter" idx="25" hasCustomPrompt="1"/>
          </p:nvPr>
        </p:nvSpPr>
        <p:spPr>
          <a:xfrm>
            <a:off x="720000" y="1619999"/>
            <a:ext cx="33696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104" name="Title 1"/>
          <p:cNvSpPr txBox="1">
            <a:spLocks/>
          </p:cNvSpPr>
          <p:nvPr userDrawn="1"/>
        </p:nvSpPr>
        <p:spPr>
          <a:xfrm>
            <a:off x="720000" y="720000"/>
            <a:ext cx="33696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en-US" dirty="0" err="1"/>
              <a:t>Inserir</a:t>
            </a:r>
            <a:r>
              <a:rPr lang="en-US" dirty="0"/>
              <a:t> </a:t>
            </a:r>
            <a:r>
              <a:rPr lang="en-US" dirty="0" err="1"/>
              <a:t>título</a:t>
            </a:r>
            <a:endParaRPr lang="pt-PT" dirty="0"/>
          </a:p>
        </p:txBody>
      </p:sp>
      <p:sp>
        <p:nvSpPr>
          <p:cNvPr id="105" name="Picture Placeholder 31">
            <a:extLst>
              <a:ext uri="{FF2B5EF4-FFF2-40B4-BE49-F238E27FC236}">
                <a16:creationId xmlns:a16="http://schemas.microsoft.com/office/drawing/2014/main" id="{DE507B29-7BFE-CB47-99F1-C3FA4AA705A0}"/>
              </a:ext>
            </a:extLst>
          </p:cNvPr>
          <p:cNvSpPr>
            <a:spLocks noGrp="1" noChangeAspect="1"/>
          </p:cNvSpPr>
          <p:nvPr userDrawn="1">
            <p:ph type="pic" sz="quarter" idx="26" hasCustomPrompt="1"/>
          </p:nvPr>
        </p:nvSpPr>
        <p:spPr>
          <a:xfrm>
            <a:off x="6708672" y="1569101"/>
            <a:ext cx="2109600" cy="445764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tx1"/>
          </a:solidFill>
        </p:spPr>
        <p:txBody>
          <a:bodyPr wrap="square" lIns="360000" anchor="ctr" anchorCtr="0">
            <a:noAutofit/>
          </a:bodyPr>
          <a:lstStyle>
            <a:lvl1pPr>
              <a:defRPr sz="1051" cap="all" spc="400" baseline="0">
                <a:solidFill>
                  <a:schemeClr val="bg2"/>
                </a:solidFill>
              </a:defRPr>
            </a:lvl1pPr>
          </a:lstStyle>
          <a:p>
            <a:r>
              <a:rPr lang="en-US" dirty="0" err="1"/>
              <a:t>Inserir</a:t>
            </a:r>
            <a:r>
              <a:rPr lang="en-US" dirty="0"/>
              <a:t> </a:t>
            </a:r>
            <a:r>
              <a:rPr lang="en-US" dirty="0" err="1"/>
              <a:t>imagem</a:t>
            </a:r>
            <a:endParaRPr lang="en-US" dirty="0"/>
          </a:p>
        </p:txBody>
      </p:sp>
      <p:sp>
        <p:nvSpPr>
          <p:cNvPr id="106" name="Picture Placeholder 31">
            <a:extLst>
              <a:ext uri="{FF2B5EF4-FFF2-40B4-BE49-F238E27FC236}">
                <a16:creationId xmlns:a16="http://schemas.microsoft.com/office/drawing/2014/main" id="{DE507B29-7BFE-CB47-99F1-C3FA4AA705A0}"/>
              </a:ext>
            </a:extLst>
          </p:cNvPr>
          <p:cNvSpPr>
            <a:spLocks noGrp="1" noChangeAspect="1"/>
          </p:cNvSpPr>
          <p:nvPr userDrawn="1">
            <p:ph type="pic" sz="quarter" idx="27" hasCustomPrompt="1"/>
          </p:nvPr>
        </p:nvSpPr>
        <p:spPr>
          <a:xfrm>
            <a:off x="9389350" y="1569101"/>
            <a:ext cx="2109600" cy="4457645"/>
          </a:xfrm>
          <a:custGeom>
            <a:avLst/>
            <a:gdLst>
              <a:gd name="connsiteX0" fmla="*/ 646380 w 5264340"/>
              <a:gd name="connsiteY0" fmla="*/ 0 h 11126596"/>
              <a:gd name="connsiteX1" fmla="*/ 1063726 w 5264340"/>
              <a:gd name="connsiteY1" fmla="*/ 0 h 11126596"/>
              <a:gd name="connsiteX2" fmla="*/ 1143463 w 5264340"/>
              <a:gd name="connsiteY2" fmla="*/ 21612 h 11126596"/>
              <a:gd name="connsiteX3" fmla="*/ 1170607 w 5264340"/>
              <a:gd name="connsiteY3" fmla="*/ 96421 h 11126596"/>
              <a:gd name="connsiteX4" fmla="*/ 1538755 w 5264340"/>
              <a:gd name="connsiteY4" fmla="*/ 422256 h 11126596"/>
              <a:gd name="connsiteX5" fmla="*/ 3732371 w 5264340"/>
              <a:gd name="connsiteY5" fmla="*/ 422256 h 11126596"/>
              <a:gd name="connsiteX6" fmla="*/ 4098822 w 5264340"/>
              <a:gd name="connsiteY6" fmla="*/ 96421 h 11126596"/>
              <a:gd name="connsiteX7" fmla="*/ 4125967 w 5264340"/>
              <a:gd name="connsiteY7" fmla="*/ 21612 h 11126596"/>
              <a:gd name="connsiteX8" fmla="*/ 4207400 w 5264340"/>
              <a:gd name="connsiteY8" fmla="*/ 0 h 11126596"/>
              <a:gd name="connsiteX9" fmla="*/ 4623051 w 5264340"/>
              <a:gd name="connsiteY9" fmla="*/ 0 h 11126596"/>
              <a:gd name="connsiteX10" fmla="*/ 5264340 w 5264340"/>
              <a:gd name="connsiteY10" fmla="*/ 646683 h 11126596"/>
              <a:gd name="connsiteX11" fmla="*/ 5264340 w 5264340"/>
              <a:gd name="connsiteY11" fmla="*/ 718167 h 11126596"/>
              <a:gd name="connsiteX12" fmla="*/ 5264340 w 5264340"/>
              <a:gd name="connsiteY12" fmla="*/ 6234086 h 11126596"/>
              <a:gd name="connsiteX13" fmla="*/ 5264340 w 5264340"/>
              <a:gd name="connsiteY13" fmla="*/ 6423602 h 11126596"/>
              <a:gd name="connsiteX14" fmla="*/ 5264340 w 5264340"/>
              <a:gd name="connsiteY14" fmla="*/ 10408429 h 11126596"/>
              <a:gd name="connsiteX15" fmla="*/ 5264340 w 5264340"/>
              <a:gd name="connsiteY15" fmla="*/ 10479914 h 11126596"/>
              <a:gd name="connsiteX16" fmla="*/ 4623051 w 5264340"/>
              <a:gd name="connsiteY16" fmla="*/ 11126596 h 11126596"/>
              <a:gd name="connsiteX17" fmla="*/ 646380 w 5264340"/>
              <a:gd name="connsiteY17" fmla="*/ 11126596 h 11126596"/>
              <a:gd name="connsiteX18" fmla="*/ 1697 w 5264340"/>
              <a:gd name="connsiteY18" fmla="*/ 10479914 h 11126596"/>
              <a:gd name="connsiteX19" fmla="*/ 0 w 5264340"/>
              <a:gd name="connsiteY19" fmla="*/ 10408429 h 11126596"/>
              <a:gd name="connsiteX20" fmla="*/ 0 w 5264340"/>
              <a:gd name="connsiteY20" fmla="*/ 6423602 h 11126596"/>
              <a:gd name="connsiteX21" fmla="*/ 0 w 5264340"/>
              <a:gd name="connsiteY21" fmla="*/ 6234086 h 11126596"/>
              <a:gd name="connsiteX22" fmla="*/ 0 w 5264340"/>
              <a:gd name="connsiteY22" fmla="*/ 718167 h 11126596"/>
              <a:gd name="connsiteX23" fmla="*/ 1697 w 5264340"/>
              <a:gd name="connsiteY23" fmla="*/ 646683 h 11126596"/>
              <a:gd name="connsiteX24" fmla="*/ 646380 w 5264340"/>
              <a:gd name="connsiteY24" fmla="*/ 0 h 1112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264340" h="11126596">
                <a:moveTo>
                  <a:pt x="646380" y="0"/>
                </a:moveTo>
                <a:lnTo>
                  <a:pt x="1063726" y="0"/>
                </a:lnTo>
                <a:cubicBezTo>
                  <a:pt x="1109533" y="0"/>
                  <a:pt x="1128194" y="6650"/>
                  <a:pt x="1143463" y="21612"/>
                </a:cubicBezTo>
                <a:cubicBezTo>
                  <a:pt x="1160428" y="38236"/>
                  <a:pt x="1170607" y="58185"/>
                  <a:pt x="1170607" y="96421"/>
                </a:cubicBezTo>
                <a:cubicBezTo>
                  <a:pt x="1170607" y="304224"/>
                  <a:pt x="1299544" y="422256"/>
                  <a:pt x="1538755" y="422256"/>
                </a:cubicBezTo>
                <a:lnTo>
                  <a:pt x="3732371" y="422256"/>
                </a:lnTo>
                <a:cubicBezTo>
                  <a:pt x="3969886" y="422256"/>
                  <a:pt x="4098822" y="304224"/>
                  <a:pt x="4098822" y="96421"/>
                </a:cubicBezTo>
                <a:cubicBezTo>
                  <a:pt x="4098822" y="58185"/>
                  <a:pt x="4109002" y="38236"/>
                  <a:pt x="4125967" y="21612"/>
                </a:cubicBezTo>
                <a:cubicBezTo>
                  <a:pt x="4141236" y="6650"/>
                  <a:pt x="4159898" y="0"/>
                  <a:pt x="4207400" y="0"/>
                </a:cubicBezTo>
                <a:lnTo>
                  <a:pt x="4623051" y="0"/>
                </a:lnTo>
                <a:cubicBezTo>
                  <a:pt x="5033612" y="0"/>
                  <a:pt x="5264340" y="204478"/>
                  <a:pt x="5264340" y="646683"/>
                </a:cubicBezTo>
                <a:cubicBezTo>
                  <a:pt x="5264340" y="658320"/>
                  <a:pt x="5264340" y="706530"/>
                  <a:pt x="5264340" y="718167"/>
                </a:cubicBezTo>
                <a:lnTo>
                  <a:pt x="5264340" y="6234086"/>
                </a:lnTo>
                <a:lnTo>
                  <a:pt x="5264340" y="6423602"/>
                </a:lnTo>
                <a:lnTo>
                  <a:pt x="5264340" y="10408429"/>
                </a:lnTo>
                <a:cubicBezTo>
                  <a:pt x="5264340" y="10420066"/>
                  <a:pt x="5264340" y="10468277"/>
                  <a:pt x="5264340" y="10479914"/>
                </a:cubicBezTo>
                <a:cubicBezTo>
                  <a:pt x="5264340" y="10922118"/>
                  <a:pt x="5033612" y="11126596"/>
                  <a:pt x="4623051" y="11126596"/>
                </a:cubicBezTo>
                <a:lnTo>
                  <a:pt x="646380" y="11126596"/>
                </a:lnTo>
                <a:cubicBezTo>
                  <a:pt x="237515" y="11126596"/>
                  <a:pt x="1697" y="10922118"/>
                  <a:pt x="1697" y="10479914"/>
                </a:cubicBezTo>
                <a:cubicBezTo>
                  <a:pt x="1697" y="10468277"/>
                  <a:pt x="0" y="10420066"/>
                  <a:pt x="0" y="10408429"/>
                </a:cubicBezTo>
                <a:lnTo>
                  <a:pt x="0" y="6423602"/>
                </a:lnTo>
                <a:lnTo>
                  <a:pt x="0" y="6234086"/>
                </a:lnTo>
                <a:lnTo>
                  <a:pt x="0" y="718167"/>
                </a:lnTo>
                <a:cubicBezTo>
                  <a:pt x="0" y="706530"/>
                  <a:pt x="1697" y="658320"/>
                  <a:pt x="1697" y="646683"/>
                </a:cubicBezTo>
                <a:cubicBezTo>
                  <a:pt x="1697" y="204478"/>
                  <a:pt x="237515" y="0"/>
                  <a:pt x="646380" y="0"/>
                </a:cubicBezTo>
                <a:close/>
              </a:path>
            </a:pathLst>
          </a:custGeom>
          <a:solidFill>
            <a:schemeClr val="tx1"/>
          </a:solidFill>
        </p:spPr>
        <p:txBody>
          <a:bodyPr wrap="square" lIns="360000" anchor="ctr" anchorCtr="0">
            <a:noAutofit/>
          </a:bodyPr>
          <a:lstStyle>
            <a:lvl1pPr>
              <a:defRPr sz="1051" cap="all" spc="400" baseline="0">
                <a:solidFill>
                  <a:schemeClr val="bg2"/>
                </a:solidFill>
              </a:defRPr>
            </a:lvl1pPr>
          </a:lstStyle>
          <a:p>
            <a:r>
              <a:rPr lang="en-US" dirty="0" err="1"/>
              <a:t>Inserir</a:t>
            </a:r>
            <a:r>
              <a:rPr lang="en-US" dirty="0"/>
              <a:t> </a:t>
            </a:r>
            <a:r>
              <a:rPr lang="en-US" dirty="0" err="1"/>
              <a:t>imagem</a:t>
            </a:r>
            <a:endParaRPr lang="en-US" dirty="0"/>
          </a:p>
        </p:txBody>
      </p:sp>
      <p:sp>
        <p:nvSpPr>
          <p:cNvPr id="10" name="Text Placeholder 22"/>
          <p:cNvSpPr>
            <a:spLocks noGrp="1"/>
          </p:cNvSpPr>
          <p:nvPr>
            <p:ph type="body" sz="quarter" idx="17" hasCustomPrompt="1"/>
          </p:nvPr>
        </p:nvSpPr>
        <p:spPr>
          <a:xfrm>
            <a:off x="720000" y="360000"/>
            <a:ext cx="33696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14"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3308936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ablet 1">
    <p:spTree>
      <p:nvGrpSpPr>
        <p:cNvPr id="1" name=""/>
        <p:cNvGrpSpPr/>
        <p:nvPr/>
      </p:nvGrpSpPr>
      <p:grpSpPr>
        <a:xfrm>
          <a:off x="0" y="0"/>
          <a:ext cx="0" cy="0"/>
          <a:chOff x="0" y="0"/>
          <a:chExt cx="0" cy="0"/>
        </a:xfrm>
      </p:grpSpPr>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25" name="Text Placeholder 20"/>
          <p:cNvSpPr>
            <a:spLocks noGrp="1"/>
          </p:cNvSpPr>
          <p:nvPr>
            <p:ph type="body" sz="quarter" idx="25" hasCustomPrompt="1"/>
          </p:nvPr>
        </p:nvSpPr>
        <p:spPr>
          <a:xfrm>
            <a:off x="720000" y="1619999"/>
            <a:ext cx="4932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8" name="Picture Placeholder 8">
            <a:extLst>
              <a:ext uri="{FF2B5EF4-FFF2-40B4-BE49-F238E27FC236}">
                <a16:creationId xmlns:a16="http://schemas.microsoft.com/office/drawing/2014/main" id="{31AE1F43-039F-B846-85F6-76E0BF741135}"/>
              </a:ext>
            </a:extLst>
          </p:cNvPr>
          <p:cNvSpPr>
            <a:spLocks noGrp="1"/>
          </p:cNvSpPr>
          <p:nvPr>
            <p:ph type="pic" sz="quarter" idx="19" hasCustomPrompt="1"/>
          </p:nvPr>
        </p:nvSpPr>
        <p:spPr>
          <a:xfrm>
            <a:off x="7220653" y="1559573"/>
            <a:ext cx="3963421" cy="5298427"/>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7"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1"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1878170380"/>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pa_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134100" y="3987800"/>
            <a:ext cx="5724000" cy="720000"/>
          </a:xfrm>
          <a:noFill/>
        </p:spPr>
        <p:txBody>
          <a:bodyPr lIns="720000" tIns="0" rIns="360000" bIns="0" anchor="ctr" anchorCtr="0">
            <a:normAutofit/>
          </a:bodyPr>
          <a:lstStyle>
            <a:lvl1pPr marL="0" indent="0">
              <a:lnSpc>
                <a:spcPct val="100000"/>
              </a:lnSpc>
              <a:buNone/>
              <a:defRPr sz="1200" cap="all" spc="4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pt-PT" dirty="0" err="1">
                <a:solidFill>
                  <a:schemeClr val="tx1"/>
                </a:solidFill>
              </a:rPr>
              <a:t>nOV.</a:t>
            </a:r>
            <a:r>
              <a:rPr lang="pt-PT" dirty="0">
                <a:solidFill>
                  <a:schemeClr val="tx1"/>
                </a:solidFill>
              </a:rPr>
              <a:t> 2022 </a:t>
            </a:r>
          </a:p>
          <a:p>
            <a:r>
              <a:rPr lang="pt-PT" dirty="0" err="1">
                <a:solidFill>
                  <a:schemeClr val="tx1"/>
                </a:solidFill>
              </a:rPr>
              <a:t>ugd</a:t>
            </a:r>
            <a:r>
              <a:rPr lang="pt-PT" dirty="0">
                <a:solidFill>
                  <a:schemeClr val="tx1"/>
                </a:solidFill>
              </a:rPr>
              <a:t> | </a:t>
            </a:r>
            <a:r>
              <a:rPr lang="pt-PT" dirty="0" err="1">
                <a:solidFill>
                  <a:schemeClr val="tx1"/>
                </a:solidFill>
              </a:rPr>
              <a:t>ddecb</a:t>
            </a:r>
            <a:endParaRPr lang="pt-PT" dirty="0">
              <a:solidFill>
                <a:schemeClr val="tx1"/>
              </a:solidFill>
            </a:endParaRPr>
          </a:p>
        </p:txBody>
      </p:sp>
      <p:grpSp>
        <p:nvGrpSpPr>
          <p:cNvPr id="11" name="Group 10"/>
          <p:cNvGrpSpPr/>
          <p:nvPr userDrawn="1"/>
        </p:nvGrpSpPr>
        <p:grpSpPr>
          <a:xfrm>
            <a:off x="6840000" y="5220000"/>
            <a:ext cx="1582738" cy="773113"/>
            <a:chOff x="6716713" y="5230813"/>
            <a:chExt cx="1582738" cy="773113"/>
          </a:xfrm>
        </p:grpSpPr>
        <p:sp>
          <p:nvSpPr>
            <p:cNvPr id="12" name="Freeform 44"/>
            <p:cNvSpPr>
              <a:spLocks/>
            </p:cNvSpPr>
            <p:nvPr/>
          </p:nvSpPr>
          <p:spPr bwMode="auto">
            <a:xfrm>
              <a:off x="6716713" y="5230813"/>
              <a:ext cx="762000" cy="773113"/>
            </a:xfrm>
            <a:custGeom>
              <a:avLst/>
              <a:gdLst>
                <a:gd name="T0" fmla="*/ 1180 w 2106"/>
                <a:gd name="T1" fmla="*/ 2056 h 2133"/>
                <a:gd name="T2" fmla="*/ 51 w 2106"/>
                <a:gd name="T3" fmla="*/ 1207 h 2133"/>
                <a:gd name="T4" fmla="*/ 414 w 2106"/>
                <a:gd name="T5" fmla="*/ 288 h 2133"/>
                <a:gd name="T6" fmla="*/ 79 w 2106"/>
                <a:gd name="T7" fmla="*/ 1155 h 2133"/>
                <a:gd name="T8" fmla="*/ 1154 w 2106"/>
                <a:gd name="T9" fmla="*/ 1962 h 2133"/>
                <a:gd name="T10" fmla="*/ 1961 w 2106"/>
                <a:gd name="T11" fmla="*/ 887 h 2133"/>
                <a:gd name="T12" fmla="*/ 893 w 2106"/>
                <a:gd name="T13" fmla="*/ 79 h 2133"/>
                <a:gd name="T14" fmla="*/ 899 w 2106"/>
                <a:gd name="T15" fmla="*/ 78 h 2133"/>
                <a:gd name="T16" fmla="*/ 2029 w 2106"/>
                <a:gd name="T17" fmla="*/ 926 h 2133"/>
                <a:gd name="T18" fmla="*/ 1180 w 2106"/>
                <a:gd name="T19" fmla="*/ 205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6" h="2133">
                  <a:moveTo>
                    <a:pt x="1180" y="2056"/>
                  </a:moveTo>
                  <a:cubicBezTo>
                    <a:pt x="634" y="2133"/>
                    <a:pt x="129" y="1753"/>
                    <a:pt x="51" y="1207"/>
                  </a:cubicBezTo>
                  <a:cubicBezTo>
                    <a:pt x="0" y="846"/>
                    <a:pt x="149" y="502"/>
                    <a:pt x="414" y="288"/>
                  </a:cubicBezTo>
                  <a:cubicBezTo>
                    <a:pt x="168" y="492"/>
                    <a:pt x="30" y="815"/>
                    <a:pt x="79" y="1155"/>
                  </a:cubicBezTo>
                  <a:cubicBezTo>
                    <a:pt x="152" y="1675"/>
                    <a:pt x="634" y="2036"/>
                    <a:pt x="1154" y="1962"/>
                  </a:cubicBezTo>
                  <a:cubicBezTo>
                    <a:pt x="1673" y="1889"/>
                    <a:pt x="2035" y="1407"/>
                    <a:pt x="1961" y="887"/>
                  </a:cubicBezTo>
                  <a:cubicBezTo>
                    <a:pt x="1888" y="370"/>
                    <a:pt x="1410" y="9"/>
                    <a:pt x="893" y="79"/>
                  </a:cubicBezTo>
                  <a:cubicBezTo>
                    <a:pt x="895" y="79"/>
                    <a:pt x="897" y="78"/>
                    <a:pt x="899" y="78"/>
                  </a:cubicBezTo>
                  <a:cubicBezTo>
                    <a:pt x="1446" y="0"/>
                    <a:pt x="1951" y="380"/>
                    <a:pt x="2029" y="926"/>
                  </a:cubicBezTo>
                  <a:cubicBezTo>
                    <a:pt x="2106" y="1473"/>
                    <a:pt x="1726" y="1978"/>
                    <a:pt x="1180" y="205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3" name="Freeform 45"/>
            <p:cNvSpPr>
              <a:spLocks/>
            </p:cNvSpPr>
            <p:nvPr/>
          </p:nvSpPr>
          <p:spPr bwMode="auto">
            <a:xfrm>
              <a:off x="7005638" y="5467350"/>
              <a:ext cx="88900" cy="212725"/>
            </a:xfrm>
            <a:custGeom>
              <a:avLst/>
              <a:gdLst>
                <a:gd name="T0" fmla="*/ 242 w 242"/>
                <a:gd name="T1" fmla="*/ 586 h 586"/>
                <a:gd name="T2" fmla="*/ 85 w 242"/>
                <a:gd name="T3" fmla="*/ 307 h 586"/>
                <a:gd name="T4" fmla="*/ 136 w 242"/>
                <a:gd name="T5" fmla="*/ 223 h 586"/>
                <a:gd name="T6" fmla="*/ 95 w 242"/>
                <a:gd name="T7" fmla="*/ 152 h 586"/>
                <a:gd name="T8" fmla="*/ 106 w 242"/>
                <a:gd name="T9" fmla="*/ 20 h 586"/>
                <a:gd name="T10" fmla="*/ 172 w 242"/>
                <a:gd name="T11" fmla="*/ 40 h 586"/>
                <a:gd name="T12" fmla="*/ 242 w 242"/>
                <a:gd name="T13" fmla="*/ 586 h 586"/>
              </a:gdLst>
              <a:ahLst/>
              <a:cxnLst>
                <a:cxn ang="0">
                  <a:pos x="T0" y="T1"/>
                </a:cxn>
                <a:cxn ang="0">
                  <a:pos x="T2" y="T3"/>
                </a:cxn>
                <a:cxn ang="0">
                  <a:pos x="T4" y="T5"/>
                </a:cxn>
                <a:cxn ang="0">
                  <a:pos x="T6" y="T7"/>
                </a:cxn>
                <a:cxn ang="0">
                  <a:pos x="T8" y="T9"/>
                </a:cxn>
                <a:cxn ang="0">
                  <a:pos x="T10" y="T11"/>
                </a:cxn>
                <a:cxn ang="0">
                  <a:pos x="T12" y="T13"/>
                </a:cxn>
              </a:cxnLst>
              <a:rect l="0" t="0" r="r" b="b"/>
              <a:pathLst>
                <a:path w="242" h="586">
                  <a:moveTo>
                    <a:pt x="242" y="586"/>
                  </a:moveTo>
                  <a:cubicBezTo>
                    <a:pt x="120" y="556"/>
                    <a:pt x="0" y="430"/>
                    <a:pt x="85" y="307"/>
                  </a:cubicBezTo>
                  <a:cubicBezTo>
                    <a:pt x="111" y="295"/>
                    <a:pt x="140" y="260"/>
                    <a:pt x="136" y="223"/>
                  </a:cubicBezTo>
                  <a:cubicBezTo>
                    <a:pt x="133" y="186"/>
                    <a:pt x="112" y="179"/>
                    <a:pt x="95" y="152"/>
                  </a:cubicBezTo>
                  <a:cubicBezTo>
                    <a:pt x="78" y="125"/>
                    <a:pt x="143" y="76"/>
                    <a:pt x="106" y="20"/>
                  </a:cubicBezTo>
                  <a:cubicBezTo>
                    <a:pt x="129" y="15"/>
                    <a:pt x="163" y="0"/>
                    <a:pt x="172" y="40"/>
                  </a:cubicBezTo>
                  <a:cubicBezTo>
                    <a:pt x="206" y="204"/>
                    <a:pt x="195" y="429"/>
                    <a:pt x="242" y="58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4" name="Freeform 46"/>
            <p:cNvSpPr>
              <a:spLocks/>
            </p:cNvSpPr>
            <p:nvPr/>
          </p:nvSpPr>
          <p:spPr bwMode="auto">
            <a:xfrm>
              <a:off x="6762750" y="5437188"/>
              <a:ext cx="174625" cy="187325"/>
            </a:xfrm>
            <a:custGeom>
              <a:avLst/>
              <a:gdLst>
                <a:gd name="T0" fmla="*/ 191 w 480"/>
                <a:gd name="T1" fmla="*/ 167 h 518"/>
                <a:gd name="T2" fmla="*/ 229 w 480"/>
                <a:gd name="T3" fmla="*/ 212 h 518"/>
                <a:gd name="T4" fmla="*/ 230 w 480"/>
                <a:gd name="T5" fmla="*/ 213 h 518"/>
                <a:gd name="T6" fmla="*/ 229 w 480"/>
                <a:gd name="T7" fmla="*/ 167 h 518"/>
                <a:gd name="T8" fmla="*/ 348 w 480"/>
                <a:gd name="T9" fmla="*/ 124 h 518"/>
                <a:gd name="T10" fmla="*/ 423 w 480"/>
                <a:gd name="T11" fmla="*/ 166 h 518"/>
                <a:gd name="T12" fmla="*/ 339 w 480"/>
                <a:gd name="T13" fmla="*/ 227 h 518"/>
                <a:gd name="T14" fmla="*/ 256 w 480"/>
                <a:gd name="T15" fmla="*/ 237 h 518"/>
                <a:gd name="T16" fmla="*/ 253 w 480"/>
                <a:gd name="T17" fmla="*/ 239 h 518"/>
                <a:gd name="T18" fmla="*/ 480 w 480"/>
                <a:gd name="T19" fmla="*/ 518 h 518"/>
                <a:gd name="T20" fmla="*/ 434 w 480"/>
                <a:gd name="T21" fmla="*/ 498 h 518"/>
                <a:gd name="T22" fmla="*/ 238 w 480"/>
                <a:gd name="T23" fmla="*/ 266 h 518"/>
                <a:gd name="T24" fmla="*/ 203 w 480"/>
                <a:gd name="T25" fmla="*/ 356 h 518"/>
                <a:gd name="T26" fmla="*/ 146 w 480"/>
                <a:gd name="T27" fmla="*/ 416 h 518"/>
                <a:gd name="T28" fmla="*/ 111 w 480"/>
                <a:gd name="T29" fmla="*/ 337 h 518"/>
                <a:gd name="T30" fmla="*/ 165 w 480"/>
                <a:gd name="T31" fmla="*/ 223 h 518"/>
                <a:gd name="T32" fmla="*/ 208 w 480"/>
                <a:gd name="T33" fmla="*/ 232 h 518"/>
                <a:gd name="T34" fmla="*/ 169 w 480"/>
                <a:gd name="T35" fmla="*/ 185 h 518"/>
                <a:gd name="T36" fmla="*/ 163 w 480"/>
                <a:gd name="T37" fmla="*/ 186 h 518"/>
                <a:gd name="T38" fmla="*/ 125 w 480"/>
                <a:gd name="T39" fmla="*/ 155 h 518"/>
                <a:gd name="T40" fmla="*/ 156 w 480"/>
                <a:gd name="T41" fmla="*/ 117 h 518"/>
                <a:gd name="T42" fmla="*/ 194 w 480"/>
                <a:gd name="T43" fmla="*/ 148 h 518"/>
                <a:gd name="T44" fmla="*/ 191 w 480"/>
                <a:gd name="T45" fmla="*/ 16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518">
                  <a:moveTo>
                    <a:pt x="191" y="167"/>
                  </a:moveTo>
                  <a:lnTo>
                    <a:pt x="229" y="212"/>
                  </a:lnTo>
                  <a:lnTo>
                    <a:pt x="230" y="213"/>
                  </a:lnTo>
                  <a:cubicBezTo>
                    <a:pt x="242" y="213"/>
                    <a:pt x="251" y="192"/>
                    <a:pt x="229" y="167"/>
                  </a:cubicBezTo>
                  <a:cubicBezTo>
                    <a:pt x="162" y="88"/>
                    <a:pt x="212" y="0"/>
                    <a:pt x="348" y="124"/>
                  </a:cubicBezTo>
                  <a:cubicBezTo>
                    <a:pt x="367" y="141"/>
                    <a:pt x="397" y="165"/>
                    <a:pt x="423" y="166"/>
                  </a:cubicBezTo>
                  <a:cubicBezTo>
                    <a:pt x="398" y="185"/>
                    <a:pt x="366" y="214"/>
                    <a:pt x="339" y="227"/>
                  </a:cubicBezTo>
                  <a:cubicBezTo>
                    <a:pt x="318" y="238"/>
                    <a:pt x="286" y="247"/>
                    <a:pt x="256" y="237"/>
                  </a:cubicBezTo>
                  <a:lnTo>
                    <a:pt x="253" y="239"/>
                  </a:lnTo>
                  <a:lnTo>
                    <a:pt x="480" y="518"/>
                  </a:lnTo>
                  <a:lnTo>
                    <a:pt x="434" y="498"/>
                  </a:lnTo>
                  <a:lnTo>
                    <a:pt x="238" y="266"/>
                  </a:lnTo>
                  <a:cubicBezTo>
                    <a:pt x="243" y="308"/>
                    <a:pt x="215" y="344"/>
                    <a:pt x="203" y="356"/>
                  </a:cubicBezTo>
                  <a:lnTo>
                    <a:pt x="146" y="416"/>
                  </a:lnTo>
                  <a:cubicBezTo>
                    <a:pt x="145" y="391"/>
                    <a:pt x="126" y="357"/>
                    <a:pt x="111" y="337"/>
                  </a:cubicBezTo>
                  <a:cubicBezTo>
                    <a:pt x="0" y="190"/>
                    <a:pt x="93" y="148"/>
                    <a:pt x="165" y="223"/>
                  </a:cubicBezTo>
                  <a:cubicBezTo>
                    <a:pt x="186" y="244"/>
                    <a:pt x="199" y="241"/>
                    <a:pt x="208" y="232"/>
                  </a:cubicBezTo>
                  <a:lnTo>
                    <a:pt x="169" y="185"/>
                  </a:lnTo>
                  <a:cubicBezTo>
                    <a:pt x="167" y="186"/>
                    <a:pt x="165" y="186"/>
                    <a:pt x="163" y="186"/>
                  </a:cubicBezTo>
                  <a:cubicBezTo>
                    <a:pt x="144" y="188"/>
                    <a:pt x="127" y="175"/>
                    <a:pt x="125" y="155"/>
                  </a:cubicBezTo>
                  <a:cubicBezTo>
                    <a:pt x="123" y="136"/>
                    <a:pt x="136" y="119"/>
                    <a:pt x="156" y="117"/>
                  </a:cubicBezTo>
                  <a:cubicBezTo>
                    <a:pt x="175" y="114"/>
                    <a:pt x="192" y="128"/>
                    <a:pt x="194" y="148"/>
                  </a:cubicBezTo>
                  <a:cubicBezTo>
                    <a:pt x="195" y="154"/>
                    <a:pt x="194" y="161"/>
                    <a:pt x="191" y="16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5" name="Freeform 47"/>
            <p:cNvSpPr>
              <a:spLocks/>
            </p:cNvSpPr>
            <p:nvPr/>
          </p:nvSpPr>
          <p:spPr bwMode="auto">
            <a:xfrm>
              <a:off x="7023100" y="5729288"/>
              <a:ext cx="47625" cy="52388"/>
            </a:xfrm>
            <a:custGeom>
              <a:avLst/>
              <a:gdLst>
                <a:gd name="T0" fmla="*/ 128 w 129"/>
                <a:gd name="T1" fmla="*/ 128 h 144"/>
                <a:gd name="T2" fmla="*/ 114 w 129"/>
                <a:gd name="T3" fmla="*/ 144 h 144"/>
                <a:gd name="T4" fmla="*/ 0 w 129"/>
                <a:gd name="T5" fmla="*/ 11 h 144"/>
                <a:gd name="T6" fmla="*/ 9 w 129"/>
                <a:gd name="T7" fmla="*/ 3 h 144"/>
                <a:gd name="T8" fmla="*/ 16 w 129"/>
                <a:gd name="T9" fmla="*/ 0 h 144"/>
                <a:gd name="T10" fmla="*/ 128 w 129"/>
                <a:gd name="T11" fmla="*/ 128 h 144"/>
              </a:gdLst>
              <a:ahLst/>
              <a:cxnLst>
                <a:cxn ang="0">
                  <a:pos x="T0" y="T1"/>
                </a:cxn>
                <a:cxn ang="0">
                  <a:pos x="T2" y="T3"/>
                </a:cxn>
                <a:cxn ang="0">
                  <a:pos x="T4" y="T5"/>
                </a:cxn>
                <a:cxn ang="0">
                  <a:pos x="T6" y="T7"/>
                </a:cxn>
                <a:cxn ang="0">
                  <a:pos x="T8" y="T9"/>
                </a:cxn>
                <a:cxn ang="0">
                  <a:pos x="T10" y="T11"/>
                </a:cxn>
              </a:cxnLst>
              <a:rect l="0" t="0" r="r" b="b"/>
              <a:pathLst>
                <a:path w="129" h="144">
                  <a:moveTo>
                    <a:pt x="128" y="128"/>
                  </a:moveTo>
                  <a:cubicBezTo>
                    <a:pt x="129" y="138"/>
                    <a:pt x="126" y="144"/>
                    <a:pt x="114" y="144"/>
                  </a:cubicBezTo>
                  <a:lnTo>
                    <a:pt x="0" y="11"/>
                  </a:lnTo>
                  <a:cubicBezTo>
                    <a:pt x="4" y="10"/>
                    <a:pt x="7" y="7"/>
                    <a:pt x="9" y="3"/>
                  </a:cubicBezTo>
                  <a:cubicBezTo>
                    <a:pt x="12" y="3"/>
                    <a:pt x="15" y="2"/>
                    <a:pt x="16" y="0"/>
                  </a:cubicBezTo>
                  <a:lnTo>
                    <a:pt x="128" y="1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6" name="Freeform 48"/>
            <p:cNvSpPr>
              <a:spLocks/>
            </p:cNvSpPr>
            <p:nvPr/>
          </p:nvSpPr>
          <p:spPr bwMode="auto">
            <a:xfrm>
              <a:off x="6821488" y="5551488"/>
              <a:ext cx="209550" cy="180975"/>
            </a:xfrm>
            <a:custGeom>
              <a:avLst/>
              <a:gdLst>
                <a:gd name="T0" fmla="*/ 173 w 576"/>
                <a:gd name="T1" fmla="*/ 95 h 499"/>
                <a:gd name="T2" fmla="*/ 116 w 576"/>
                <a:gd name="T3" fmla="*/ 160 h 499"/>
                <a:gd name="T4" fmla="*/ 288 w 576"/>
                <a:gd name="T5" fmla="*/ 218 h 499"/>
                <a:gd name="T6" fmla="*/ 330 w 576"/>
                <a:gd name="T7" fmla="*/ 234 h 499"/>
                <a:gd name="T8" fmla="*/ 464 w 576"/>
                <a:gd name="T9" fmla="*/ 297 h 499"/>
                <a:gd name="T10" fmla="*/ 521 w 576"/>
                <a:gd name="T11" fmla="*/ 335 h 499"/>
                <a:gd name="T12" fmla="*/ 554 w 576"/>
                <a:gd name="T13" fmla="*/ 372 h 499"/>
                <a:gd name="T14" fmla="*/ 563 w 576"/>
                <a:gd name="T15" fmla="*/ 390 h 499"/>
                <a:gd name="T16" fmla="*/ 575 w 576"/>
                <a:gd name="T17" fmla="*/ 437 h 499"/>
                <a:gd name="T18" fmla="*/ 574 w 576"/>
                <a:gd name="T19" fmla="*/ 472 h 499"/>
                <a:gd name="T20" fmla="*/ 571 w 576"/>
                <a:gd name="T21" fmla="*/ 482 h 499"/>
                <a:gd name="T22" fmla="*/ 566 w 576"/>
                <a:gd name="T23" fmla="*/ 479 h 499"/>
                <a:gd name="T24" fmla="*/ 562 w 576"/>
                <a:gd name="T25" fmla="*/ 437 h 499"/>
                <a:gd name="T26" fmla="*/ 553 w 576"/>
                <a:gd name="T27" fmla="*/ 407 h 499"/>
                <a:gd name="T28" fmla="*/ 550 w 576"/>
                <a:gd name="T29" fmla="*/ 409 h 499"/>
                <a:gd name="T30" fmla="*/ 557 w 576"/>
                <a:gd name="T31" fmla="*/ 457 h 499"/>
                <a:gd name="T32" fmla="*/ 557 w 576"/>
                <a:gd name="T33" fmla="*/ 492 h 499"/>
                <a:gd name="T34" fmla="*/ 549 w 576"/>
                <a:gd name="T35" fmla="*/ 493 h 499"/>
                <a:gd name="T36" fmla="*/ 547 w 576"/>
                <a:gd name="T37" fmla="*/ 471 h 499"/>
                <a:gd name="T38" fmla="*/ 542 w 576"/>
                <a:gd name="T39" fmla="*/ 442 h 499"/>
                <a:gd name="T40" fmla="*/ 533 w 576"/>
                <a:gd name="T41" fmla="*/ 418 h 499"/>
                <a:gd name="T42" fmla="*/ 539 w 576"/>
                <a:gd name="T43" fmla="*/ 455 h 499"/>
                <a:gd name="T44" fmla="*/ 542 w 576"/>
                <a:gd name="T45" fmla="*/ 490 h 499"/>
                <a:gd name="T46" fmla="*/ 539 w 576"/>
                <a:gd name="T47" fmla="*/ 493 h 499"/>
                <a:gd name="T48" fmla="*/ 533 w 576"/>
                <a:gd name="T49" fmla="*/ 485 h 499"/>
                <a:gd name="T50" fmla="*/ 529 w 576"/>
                <a:gd name="T51" fmla="*/ 456 h 499"/>
                <a:gd name="T52" fmla="*/ 518 w 576"/>
                <a:gd name="T53" fmla="*/ 421 h 499"/>
                <a:gd name="T54" fmla="*/ 524 w 576"/>
                <a:gd name="T55" fmla="*/ 457 h 499"/>
                <a:gd name="T56" fmla="*/ 525 w 576"/>
                <a:gd name="T57" fmla="*/ 476 h 499"/>
                <a:gd name="T58" fmla="*/ 522 w 576"/>
                <a:gd name="T59" fmla="*/ 479 h 499"/>
                <a:gd name="T60" fmla="*/ 515 w 576"/>
                <a:gd name="T61" fmla="*/ 460 h 499"/>
                <a:gd name="T62" fmla="*/ 499 w 576"/>
                <a:gd name="T63" fmla="*/ 413 h 499"/>
                <a:gd name="T64" fmla="*/ 440 w 576"/>
                <a:gd name="T65" fmla="*/ 340 h 499"/>
                <a:gd name="T66" fmla="*/ 440 w 576"/>
                <a:gd name="T67" fmla="*/ 340 h 499"/>
                <a:gd name="T68" fmla="*/ 399 w 576"/>
                <a:gd name="T69" fmla="*/ 322 h 499"/>
                <a:gd name="T70" fmla="*/ 358 w 576"/>
                <a:gd name="T71" fmla="*/ 309 h 499"/>
                <a:gd name="T72" fmla="*/ 44 w 576"/>
                <a:gd name="T73" fmla="*/ 243 h 499"/>
                <a:gd name="T74" fmla="*/ 2 w 576"/>
                <a:gd name="T75" fmla="*/ 220 h 499"/>
                <a:gd name="T76" fmla="*/ 14 w 576"/>
                <a:gd name="T77" fmla="*/ 151 h 499"/>
                <a:gd name="T78" fmla="*/ 92 w 576"/>
                <a:gd name="T79" fmla="*/ 0 h 499"/>
                <a:gd name="T80" fmla="*/ 173 w 576"/>
                <a:gd name="T81" fmla="*/ 9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6" h="499">
                  <a:moveTo>
                    <a:pt x="173" y="95"/>
                  </a:moveTo>
                  <a:cubicBezTo>
                    <a:pt x="147" y="128"/>
                    <a:pt x="135" y="141"/>
                    <a:pt x="116" y="160"/>
                  </a:cubicBezTo>
                  <a:cubicBezTo>
                    <a:pt x="174" y="177"/>
                    <a:pt x="232" y="194"/>
                    <a:pt x="288" y="218"/>
                  </a:cubicBezTo>
                  <a:cubicBezTo>
                    <a:pt x="302" y="224"/>
                    <a:pt x="316" y="229"/>
                    <a:pt x="330" y="234"/>
                  </a:cubicBezTo>
                  <a:cubicBezTo>
                    <a:pt x="377" y="251"/>
                    <a:pt x="425" y="269"/>
                    <a:pt x="464" y="297"/>
                  </a:cubicBezTo>
                  <a:cubicBezTo>
                    <a:pt x="481" y="308"/>
                    <a:pt x="505" y="322"/>
                    <a:pt x="521" y="335"/>
                  </a:cubicBezTo>
                  <a:cubicBezTo>
                    <a:pt x="531" y="343"/>
                    <a:pt x="548" y="362"/>
                    <a:pt x="554" y="372"/>
                  </a:cubicBezTo>
                  <a:cubicBezTo>
                    <a:pt x="557" y="377"/>
                    <a:pt x="560" y="383"/>
                    <a:pt x="563" y="390"/>
                  </a:cubicBezTo>
                  <a:cubicBezTo>
                    <a:pt x="569" y="406"/>
                    <a:pt x="570" y="419"/>
                    <a:pt x="575" y="437"/>
                  </a:cubicBezTo>
                  <a:cubicBezTo>
                    <a:pt x="576" y="448"/>
                    <a:pt x="574" y="463"/>
                    <a:pt x="574" y="472"/>
                  </a:cubicBezTo>
                  <a:cubicBezTo>
                    <a:pt x="573" y="474"/>
                    <a:pt x="573" y="481"/>
                    <a:pt x="571" y="482"/>
                  </a:cubicBezTo>
                  <a:cubicBezTo>
                    <a:pt x="569" y="483"/>
                    <a:pt x="567" y="481"/>
                    <a:pt x="566" y="479"/>
                  </a:cubicBezTo>
                  <a:cubicBezTo>
                    <a:pt x="564" y="475"/>
                    <a:pt x="563" y="464"/>
                    <a:pt x="562" y="437"/>
                  </a:cubicBezTo>
                  <a:cubicBezTo>
                    <a:pt x="552" y="412"/>
                    <a:pt x="554" y="407"/>
                    <a:pt x="553" y="407"/>
                  </a:cubicBezTo>
                  <a:cubicBezTo>
                    <a:pt x="552" y="407"/>
                    <a:pt x="551" y="407"/>
                    <a:pt x="550" y="409"/>
                  </a:cubicBezTo>
                  <a:cubicBezTo>
                    <a:pt x="549" y="416"/>
                    <a:pt x="556" y="439"/>
                    <a:pt x="557" y="457"/>
                  </a:cubicBezTo>
                  <a:cubicBezTo>
                    <a:pt x="557" y="472"/>
                    <a:pt x="558" y="487"/>
                    <a:pt x="557" y="492"/>
                  </a:cubicBezTo>
                  <a:cubicBezTo>
                    <a:pt x="556" y="499"/>
                    <a:pt x="551" y="497"/>
                    <a:pt x="549" y="493"/>
                  </a:cubicBezTo>
                  <a:cubicBezTo>
                    <a:pt x="549" y="490"/>
                    <a:pt x="548" y="481"/>
                    <a:pt x="547" y="471"/>
                  </a:cubicBezTo>
                  <a:cubicBezTo>
                    <a:pt x="546" y="462"/>
                    <a:pt x="544" y="451"/>
                    <a:pt x="542" y="442"/>
                  </a:cubicBezTo>
                  <a:cubicBezTo>
                    <a:pt x="540" y="429"/>
                    <a:pt x="537" y="418"/>
                    <a:pt x="533" y="418"/>
                  </a:cubicBezTo>
                  <a:cubicBezTo>
                    <a:pt x="532" y="420"/>
                    <a:pt x="537" y="438"/>
                    <a:pt x="539" y="455"/>
                  </a:cubicBezTo>
                  <a:cubicBezTo>
                    <a:pt x="540" y="460"/>
                    <a:pt x="543" y="486"/>
                    <a:pt x="542" y="490"/>
                  </a:cubicBezTo>
                  <a:cubicBezTo>
                    <a:pt x="542" y="492"/>
                    <a:pt x="541" y="493"/>
                    <a:pt x="539" y="493"/>
                  </a:cubicBezTo>
                  <a:cubicBezTo>
                    <a:pt x="536" y="493"/>
                    <a:pt x="534" y="489"/>
                    <a:pt x="533" y="485"/>
                  </a:cubicBezTo>
                  <a:cubicBezTo>
                    <a:pt x="532" y="477"/>
                    <a:pt x="531" y="468"/>
                    <a:pt x="529" y="456"/>
                  </a:cubicBezTo>
                  <a:cubicBezTo>
                    <a:pt x="526" y="437"/>
                    <a:pt x="522" y="419"/>
                    <a:pt x="518" y="421"/>
                  </a:cubicBezTo>
                  <a:cubicBezTo>
                    <a:pt x="517" y="421"/>
                    <a:pt x="522" y="440"/>
                    <a:pt x="524" y="457"/>
                  </a:cubicBezTo>
                  <a:cubicBezTo>
                    <a:pt x="525" y="462"/>
                    <a:pt x="526" y="471"/>
                    <a:pt x="525" y="476"/>
                  </a:cubicBezTo>
                  <a:cubicBezTo>
                    <a:pt x="525" y="478"/>
                    <a:pt x="524" y="479"/>
                    <a:pt x="522" y="479"/>
                  </a:cubicBezTo>
                  <a:cubicBezTo>
                    <a:pt x="518" y="480"/>
                    <a:pt x="516" y="463"/>
                    <a:pt x="515" y="460"/>
                  </a:cubicBezTo>
                  <a:cubicBezTo>
                    <a:pt x="509" y="442"/>
                    <a:pt x="501" y="417"/>
                    <a:pt x="499" y="413"/>
                  </a:cubicBezTo>
                  <a:cubicBezTo>
                    <a:pt x="479" y="389"/>
                    <a:pt x="458" y="380"/>
                    <a:pt x="440" y="340"/>
                  </a:cubicBezTo>
                  <a:lnTo>
                    <a:pt x="440" y="340"/>
                  </a:lnTo>
                  <a:cubicBezTo>
                    <a:pt x="427" y="333"/>
                    <a:pt x="414" y="327"/>
                    <a:pt x="399" y="322"/>
                  </a:cubicBezTo>
                  <a:cubicBezTo>
                    <a:pt x="386" y="317"/>
                    <a:pt x="372" y="313"/>
                    <a:pt x="358" y="309"/>
                  </a:cubicBezTo>
                  <a:cubicBezTo>
                    <a:pt x="255" y="282"/>
                    <a:pt x="127" y="282"/>
                    <a:pt x="44" y="243"/>
                  </a:cubicBezTo>
                  <a:cubicBezTo>
                    <a:pt x="32" y="237"/>
                    <a:pt x="14" y="228"/>
                    <a:pt x="2" y="220"/>
                  </a:cubicBezTo>
                  <a:cubicBezTo>
                    <a:pt x="0" y="201"/>
                    <a:pt x="3" y="178"/>
                    <a:pt x="14" y="151"/>
                  </a:cubicBezTo>
                  <a:cubicBezTo>
                    <a:pt x="40" y="89"/>
                    <a:pt x="53" y="52"/>
                    <a:pt x="92" y="0"/>
                  </a:cubicBezTo>
                  <a:lnTo>
                    <a:pt x="173" y="9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7" name="Freeform 49"/>
            <p:cNvSpPr>
              <a:spLocks/>
            </p:cNvSpPr>
            <p:nvPr/>
          </p:nvSpPr>
          <p:spPr bwMode="auto">
            <a:xfrm>
              <a:off x="7035800" y="5800725"/>
              <a:ext cx="142875" cy="123825"/>
            </a:xfrm>
            <a:custGeom>
              <a:avLst/>
              <a:gdLst>
                <a:gd name="T0" fmla="*/ 395 w 395"/>
                <a:gd name="T1" fmla="*/ 291 h 340"/>
                <a:gd name="T2" fmla="*/ 0 w 395"/>
                <a:gd name="T3" fmla="*/ 318 h 340"/>
                <a:gd name="T4" fmla="*/ 30 w 395"/>
                <a:gd name="T5" fmla="*/ 0 h 340"/>
                <a:gd name="T6" fmla="*/ 272 w 395"/>
                <a:gd name="T7" fmla="*/ 101 h 340"/>
                <a:gd name="T8" fmla="*/ 395 w 395"/>
                <a:gd name="T9" fmla="*/ 291 h 340"/>
              </a:gdLst>
              <a:ahLst/>
              <a:cxnLst>
                <a:cxn ang="0">
                  <a:pos x="T0" y="T1"/>
                </a:cxn>
                <a:cxn ang="0">
                  <a:pos x="T2" y="T3"/>
                </a:cxn>
                <a:cxn ang="0">
                  <a:pos x="T4" y="T5"/>
                </a:cxn>
                <a:cxn ang="0">
                  <a:pos x="T6" y="T7"/>
                </a:cxn>
                <a:cxn ang="0">
                  <a:pos x="T8" y="T9"/>
                </a:cxn>
              </a:cxnLst>
              <a:rect l="0" t="0" r="r" b="b"/>
              <a:pathLst>
                <a:path w="395" h="340">
                  <a:moveTo>
                    <a:pt x="395" y="291"/>
                  </a:moveTo>
                  <a:cubicBezTo>
                    <a:pt x="265" y="328"/>
                    <a:pt x="131" y="340"/>
                    <a:pt x="0" y="318"/>
                  </a:cubicBezTo>
                  <a:cubicBezTo>
                    <a:pt x="38" y="192"/>
                    <a:pt x="33" y="139"/>
                    <a:pt x="30" y="0"/>
                  </a:cubicBezTo>
                  <a:cubicBezTo>
                    <a:pt x="87" y="38"/>
                    <a:pt x="127" y="66"/>
                    <a:pt x="272" y="101"/>
                  </a:cubicBezTo>
                  <a:cubicBezTo>
                    <a:pt x="293" y="156"/>
                    <a:pt x="324" y="237"/>
                    <a:pt x="395" y="29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8" name="Freeform 50"/>
            <p:cNvSpPr>
              <a:spLocks noEditPoints="1"/>
            </p:cNvSpPr>
            <p:nvPr/>
          </p:nvSpPr>
          <p:spPr bwMode="auto">
            <a:xfrm>
              <a:off x="6870700" y="5360988"/>
              <a:ext cx="438150" cy="538163"/>
            </a:xfrm>
            <a:custGeom>
              <a:avLst/>
              <a:gdLst>
                <a:gd name="T0" fmla="*/ 263 w 1209"/>
                <a:gd name="T1" fmla="*/ 303 h 1482"/>
                <a:gd name="T2" fmla="*/ 277 w 1209"/>
                <a:gd name="T3" fmla="*/ 209 h 1482"/>
                <a:gd name="T4" fmla="*/ 485 w 1209"/>
                <a:gd name="T5" fmla="*/ 46 h 1482"/>
                <a:gd name="T6" fmla="*/ 489 w 1209"/>
                <a:gd name="T7" fmla="*/ 69 h 1482"/>
                <a:gd name="T8" fmla="*/ 513 w 1209"/>
                <a:gd name="T9" fmla="*/ 165 h 1482"/>
                <a:gd name="T10" fmla="*/ 497 w 1209"/>
                <a:gd name="T11" fmla="*/ 179 h 1482"/>
                <a:gd name="T12" fmla="*/ 495 w 1209"/>
                <a:gd name="T13" fmla="*/ 203 h 1482"/>
                <a:gd name="T14" fmla="*/ 490 w 1209"/>
                <a:gd name="T15" fmla="*/ 223 h 1482"/>
                <a:gd name="T16" fmla="*/ 487 w 1209"/>
                <a:gd name="T17" fmla="*/ 255 h 1482"/>
                <a:gd name="T18" fmla="*/ 417 w 1209"/>
                <a:gd name="T19" fmla="*/ 265 h 1482"/>
                <a:gd name="T20" fmla="*/ 434 w 1209"/>
                <a:gd name="T21" fmla="*/ 329 h 1482"/>
                <a:gd name="T22" fmla="*/ 199 w 1209"/>
                <a:gd name="T23" fmla="*/ 495 h 1482"/>
                <a:gd name="T24" fmla="*/ 220 w 1209"/>
                <a:gd name="T25" fmla="*/ 494 h 1482"/>
                <a:gd name="T26" fmla="*/ 463 w 1209"/>
                <a:gd name="T27" fmla="*/ 323 h 1482"/>
                <a:gd name="T28" fmla="*/ 448 w 1209"/>
                <a:gd name="T29" fmla="*/ 450 h 1482"/>
                <a:gd name="T30" fmla="*/ 402 w 1209"/>
                <a:gd name="T31" fmla="*/ 591 h 1482"/>
                <a:gd name="T32" fmla="*/ 400 w 1209"/>
                <a:gd name="T33" fmla="*/ 677 h 1482"/>
                <a:gd name="T34" fmla="*/ 409 w 1209"/>
                <a:gd name="T35" fmla="*/ 695 h 1482"/>
                <a:gd name="T36" fmla="*/ 316 w 1209"/>
                <a:gd name="T37" fmla="*/ 746 h 1482"/>
                <a:gd name="T38" fmla="*/ 1154 w 1209"/>
                <a:gd name="T39" fmla="*/ 1142 h 1482"/>
                <a:gd name="T40" fmla="*/ 1209 w 1209"/>
                <a:gd name="T41" fmla="*/ 1295 h 1482"/>
                <a:gd name="T42" fmla="*/ 1114 w 1209"/>
                <a:gd name="T43" fmla="*/ 1222 h 1482"/>
                <a:gd name="T44" fmla="*/ 1057 w 1209"/>
                <a:gd name="T45" fmla="*/ 1231 h 1482"/>
                <a:gd name="T46" fmla="*/ 1114 w 1209"/>
                <a:gd name="T47" fmla="*/ 1373 h 1482"/>
                <a:gd name="T48" fmla="*/ 765 w 1209"/>
                <a:gd name="T49" fmla="*/ 1320 h 1482"/>
                <a:gd name="T50" fmla="*/ 471 w 1209"/>
                <a:gd name="T51" fmla="*/ 1114 h 1482"/>
                <a:gd name="T52" fmla="*/ 566 w 1209"/>
                <a:gd name="T53" fmla="*/ 1141 h 1482"/>
                <a:gd name="T54" fmla="*/ 456 w 1209"/>
                <a:gd name="T55" fmla="*/ 964 h 1482"/>
                <a:gd name="T56" fmla="*/ 415 w 1209"/>
                <a:gd name="T57" fmla="*/ 864 h 1482"/>
                <a:gd name="T58" fmla="*/ 149 w 1209"/>
                <a:gd name="T59" fmla="*/ 650 h 1482"/>
                <a:gd name="T60" fmla="*/ 79 w 1209"/>
                <a:gd name="T61" fmla="*/ 566 h 1482"/>
                <a:gd name="T62" fmla="*/ 143 w 1209"/>
                <a:gd name="T63" fmla="*/ 393 h 1482"/>
                <a:gd name="T64" fmla="*/ 146 w 1209"/>
                <a:gd name="T65" fmla="*/ 362 h 1482"/>
                <a:gd name="T66" fmla="*/ 250 w 1209"/>
                <a:gd name="T67" fmla="*/ 17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1482">
                  <a:moveTo>
                    <a:pt x="146" y="362"/>
                  </a:moveTo>
                  <a:cubicBezTo>
                    <a:pt x="188" y="345"/>
                    <a:pt x="234" y="342"/>
                    <a:pt x="263" y="303"/>
                  </a:cubicBezTo>
                  <a:cubicBezTo>
                    <a:pt x="279" y="282"/>
                    <a:pt x="291" y="261"/>
                    <a:pt x="304" y="235"/>
                  </a:cubicBezTo>
                  <a:cubicBezTo>
                    <a:pt x="297" y="225"/>
                    <a:pt x="285" y="218"/>
                    <a:pt x="277" y="209"/>
                  </a:cubicBezTo>
                  <a:cubicBezTo>
                    <a:pt x="231" y="153"/>
                    <a:pt x="277" y="2"/>
                    <a:pt x="392" y="0"/>
                  </a:cubicBezTo>
                  <a:cubicBezTo>
                    <a:pt x="427" y="0"/>
                    <a:pt x="471" y="10"/>
                    <a:pt x="485" y="46"/>
                  </a:cubicBezTo>
                  <a:cubicBezTo>
                    <a:pt x="415" y="5"/>
                    <a:pt x="317" y="63"/>
                    <a:pt x="334" y="135"/>
                  </a:cubicBezTo>
                  <a:cubicBezTo>
                    <a:pt x="345" y="70"/>
                    <a:pt x="430" y="37"/>
                    <a:pt x="489" y="69"/>
                  </a:cubicBezTo>
                  <a:cubicBezTo>
                    <a:pt x="490" y="77"/>
                    <a:pt x="478" y="105"/>
                    <a:pt x="483" y="116"/>
                  </a:cubicBezTo>
                  <a:cubicBezTo>
                    <a:pt x="492" y="134"/>
                    <a:pt x="507" y="155"/>
                    <a:pt x="513" y="165"/>
                  </a:cubicBezTo>
                  <a:cubicBezTo>
                    <a:pt x="514" y="167"/>
                    <a:pt x="516" y="170"/>
                    <a:pt x="513" y="171"/>
                  </a:cubicBezTo>
                  <a:cubicBezTo>
                    <a:pt x="508" y="173"/>
                    <a:pt x="501" y="174"/>
                    <a:pt x="497" y="179"/>
                  </a:cubicBezTo>
                  <a:lnTo>
                    <a:pt x="504" y="194"/>
                  </a:lnTo>
                  <a:cubicBezTo>
                    <a:pt x="501" y="197"/>
                    <a:pt x="501" y="203"/>
                    <a:pt x="495" y="203"/>
                  </a:cubicBezTo>
                  <a:cubicBezTo>
                    <a:pt x="496" y="206"/>
                    <a:pt x="499" y="209"/>
                    <a:pt x="500" y="212"/>
                  </a:cubicBezTo>
                  <a:lnTo>
                    <a:pt x="490" y="223"/>
                  </a:lnTo>
                  <a:lnTo>
                    <a:pt x="492" y="234"/>
                  </a:lnTo>
                  <a:cubicBezTo>
                    <a:pt x="493" y="243"/>
                    <a:pt x="492" y="250"/>
                    <a:pt x="487" y="255"/>
                  </a:cubicBezTo>
                  <a:cubicBezTo>
                    <a:pt x="481" y="261"/>
                    <a:pt x="476" y="262"/>
                    <a:pt x="469" y="262"/>
                  </a:cubicBezTo>
                  <a:lnTo>
                    <a:pt x="417" y="265"/>
                  </a:lnTo>
                  <a:cubicBezTo>
                    <a:pt x="398" y="284"/>
                    <a:pt x="395" y="305"/>
                    <a:pt x="388" y="331"/>
                  </a:cubicBezTo>
                  <a:cubicBezTo>
                    <a:pt x="402" y="334"/>
                    <a:pt x="417" y="333"/>
                    <a:pt x="434" y="329"/>
                  </a:cubicBezTo>
                  <a:cubicBezTo>
                    <a:pt x="425" y="464"/>
                    <a:pt x="316" y="461"/>
                    <a:pt x="204" y="399"/>
                  </a:cubicBezTo>
                  <a:cubicBezTo>
                    <a:pt x="221" y="442"/>
                    <a:pt x="210" y="464"/>
                    <a:pt x="199" y="495"/>
                  </a:cubicBezTo>
                  <a:cubicBezTo>
                    <a:pt x="163" y="588"/>
                    <a:pt x="280" y="644"/>
                    <a:pt x="340" y="583"/>
                  </a:cubicBezTo>
                  <a:cubicBezTo>
                    <a:pt x="226" y="623"/>
                    <a:pt x="198" y="550"/>
                    <a:pt x="220" y="494"/>
                  </a:cubicBezTo>
                  <a:cubicBezTo>
                    <a:pt x="225" y="480"/>
                    <a:pt x="238" y="471"/>
                    <a:pt x="230" y="432"/>
                  </a:cubicBezTo>
                  <a:cubicBezTo>
                    <a:pt x="418" y="545"/>
                    <a:pt x="460" y="372"/>
                    <a:pt x="463" y="323"/>
                  </a:cubicBezTo>
                  <a:cubicBezTo>
                    <a:pt x="487" y="342"/>
                    <a:pt x="461" y="398"/>
                    <a:pt x="449" y="423"/>
                  </a:cubicBezTo>
                  <a:cubicBezTo>
                    <a:pt x="447" y="428"/>
                    <a:pt x="443" y="438"/>
                    <a:pt x="448" y="450"/>
                  </a:cubicBezTo>
                  <a:cubicBezTo>
                    <a:pt x="453" y="462"/>
                    <a:pt x="487" y="500"/>
                    <a:pt x="490" y="517"/>
                  </a:cubicBezTo>
                  <a:cubicBezTo>
                    <a:pt x="494" y="546"/>
                    <a:pt x="474" y="587"/>
                    <a:pt x="402" y="591"/>
                  </a:cubicBezTo>
                  <a:cubicBezTo>
                    <a:pt x="414" y="603"/>
                    <a:pt x="427" y="605"/>
                    <a:pt x="438" y="605"/>
                  </a:cubicBezTo>
                  <a:cubicBezTo>
                    <a:pt x="417" y="624"/>
                    <a:pt x="419" y="657"/>
                    <a:pt x="400" y="677"/>
                  </a:cubicBezTo>
                  <a:cubicBezTo>
                    <a:pt x="389" y="688"/>
                    <a:pt x="369" y="699"/>
                    <a:pt x="333" y="695"/>
                  </a:cubicBezTo>
                  <a:cubicBezTo>
                    <a:pt x="351" y="711"/>
                    <a:pt x="396" y="705"/>
                    <a:pt x="409" y="695"/>
                  </a:cubicBezTo>
                  <a:cubicBezTo>
                    <a:pt x="413" y="712"/>
                    <a:pt x="415" y="729"/>
                    <a:pt x="420" y="743"/>
                  </a:cubicBezTo>
                  <a:cubicBezTo>
                    <a:pt x="382" y="768"/>
                    <a:pt x="326" y="749"/>
                    <a:pt x="316" y="746"/>
                  </a:cubicBezTo>
                  <a:cubicBezTo>
                    <a:pt x="331" y="763"/>
                    <a:pt x="378" y="782"/>
                    <a:pt x="429" y="770"/>
                  </a:cubicBezTo>
                  <a:cubicBezTo>
                    <a:pt x="539" y="987"/>
                    <a:pt x="859" y="852"/>
                    <a:pt x="1154" y="1142"/>
                  </a:cubicBezTo>
                  <a:cubicBezTo>
                    <a:pt x="1163" y="1150"/>
                    <a:pt x="1165" y="1153"/>
                    <a:pt x="1171" y="1165"/>
                  </a:cubicBezTo>
                  <a:cubicBezTo>
                    <a:pt x="1186" y="1194"/>
                    <a:pt x="1201" y="1250"/>
                    <a:pt x="1209" y="1295"/>
                  </a:cubicBezTo>
                  <a:cubicBezTo>
                    <a:pt x="1194" y="1308"/>
                    <a:pt x="1144" y="1351"/>
                    <a:pt x="1129" y="1364"/>
                  </a:cubicBezTo>
                  <a:cubicBezTo>
                    <a:pt x="1132" y="1319"/>
                    <a:pt x="1129" y="1251"/>
                    <a:pt x="1114" y="1222"/>
                  </a:cubicBezTo>
                  <a:cubicBezTo>
                    <a:pt x="1022" y="1148"/>
                    <a:pt x="853" y="1065"/>
                    <a:pt x="712" y="1028"/>
                  </a:cubicBezTo>
                  <a:cubicBezTo>
                    <a:pt x="790" y="1065"/>
                    <a:pt x="986" y="1157"/>
                    <a:pt x="1057" y="1231"/>
                  </a:cubicBezTo>
                  <a:cubicBezTo>
                    <a:pt x="1076" y="1251"/>
                    <a:pt x="1080" y="1259"/>
                    <a:pt x="1087" y="1284"/>
                  </a:cubicBezTo>
                  <a:cubicBezTo>
                    <a:pt x="1096" y="1314"/>
                    <a:pt x="1105" y="1343"/>
                    <a:pt x="1114" y="1373"/>
                  </a:cubicBezTo>
                  <a:cubicBezTo>
                    <a:pt x="1056" y="1417"/>
                    <a:pt x="1004" y="1447"/>
                    <a:pt x="921" y="1482"/>
                  </a:cubicBezTo>
                  <a:cubicBezTo>
                    <a:pt x="883" y="1478"/>
                    <a:pt x="791" y="1390"/>
                    <a:pt x="765" y="1320"/>
                  </a:cubicBezTo>
                  <a:cubicBezTo>
                    <a:pt x="863" y="1334"/>
                    <a:pt x="929" y="1316"/>
                    <a:pt x="967" y="1297"/>
                  </a:cubicBezTo>
                  <a:cubicBezTo>
                    <a:pt x="797" y="1334"/>
                    <a:pt x="489" y="1238"/>
                    <a:pt x="471" y="1114"/>
                  </a:cubicBezTo>
                  <a:cubicBezTo>
                    <a:pt x="491" y="1137"/>
                    <a:pt x="513" y="1161"/>
                    <a:pt x="532" y="1175"/>
                  </a:cubicBezTo>
                  <a:cubicBezTo>
                    <a:pt x="545" y="1182"/>
                    <a:pt x="573" y="1175"/>
                    <a:pt x="566" y="1141"/>
                  </a:cubicBezTo>
                  <a:lnTo>
                    <a:pt x="450" y="1005"/>
                  </a:lnTo>
                  <a:cubicBezTo>
                    <a:pt x="453" y="993"/>
                    <a:pt x="455" y="978"/>
                    <a:pt x="456" y="964"/>
                  </a:cubicBezTo>
                  <a:cubicBezTo>
                    <a:pt x="451" y="942"/>
                    <a:pt x="450" y="930"/>
                    <a:pt x="444" y="910"/>
                  </a:cubicBezTo>
                  <a:cubicBezTo>
                    <a:pt x="437" y="889"/>
                    <a:pt x="424" y="873"/>
                    <a:pt x="415" y="864"/>
                  </a:cubicBezTo>
                  <a:cubicBezTo>
                    <a:pt x="358" y="806"/>
                    <a:pt x="296" y="778"/>
                    <a:pt x="231" y="748"/>
                  </a:cubicBezTo>
                  <a:cubicBezTo>
                    <a:pt x="226" y="740"/>
                    <a:pt x="150" y="653"/>
                    <a:pt x="149" y="650"/>
                  </a:cubicBezTo>
                  <a:cubicBezTo>
                    <a:pt x="138" y="607"/>
                    <a:pt x="119" y="553"/>
                    <a:pt x="119" y="509"/>
                  </a:cubicBezTo>
                  <a:cubicBezTo>
                    <a:pt x="109" y="526"/>
                    <a:pt x="98" y="541"/>
                    <a:pt x="79" y="566"/>
                  </a:cubicBezTo>
                  <a:lnTo>
                    <a:pt x="0" y="479"/>
                  </a:lnTo>
                  <a:cubicBezTo>
                    <a:pt x="30" y="479"/>
                    <a:pt x="88" y="453"/>
                    <a:pt x="143" y="393"/>
                  </a:cubicBezTo>
                  <a:cubicBezTo>
                    <a:pt x="149" y="386"/>
                    <a:pt x="156" y="378"/>
                    <a:pt x="162" y="370"/>
                  </a:cubicBezTo>
                  <a:cubicBezTo>
                    <a:pt x="155" y="368"/>
                    <a:pt x="151" y="365"/>
                    <a:pt x="146" y="362"/>
                  </a:cubicBezTo>
                  <a:close/>
                  <a:moveTo>
                    <a:pt x="313" y="15"/>
                  </a:moveTo>
                  <a:cubicBezTo>
                    <a:pt x="264" y="36"/>
                    <a:pt x="226" y="116"/>
                    <a:pt x="250" y="170"/>
                  </a:cubicBezTo>
                  <a:cubicBezTo>
                    <a:pt x="220" y="190"/>
                    <a:pt x="156" y="20"/>
                    <a:pt x="313" y="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9" name="Freeform 51"/>
            <p:cNvSpPr>
              <a:spLocks/>
            </p:cNvSpPr>
            <p:nvPr/>
          </p:nvSpPr>
          <p:spPr bwMode="auto">
            <a:xfrm>
              <a:off x="7075488" y="5354638"/>
              <a:ext cx="211138" cy="155575"/>
            </a:xfrm>
            <a:custGeom>
              <a:avLst/>
              <a:gdLst>
                <a:gd name="T0" fmla="*/ 570 w 579"/>
                <a:gd name="T1" fmla="*/ 0 h 426"/>
                <a:gd name="T2" fmla="*/ 578 w 579"/>
                <a:gd name="T3" fmla="*/ 3 h 426"/>
                <a:gd name="T4" fmla="*/ 570 w 579"/>
                <a:gd name="T5" fmla="*/ 10 h 426"/>
                <a:gd name="T6" fmla="*/ 520 w 579"/>
                <a:gd name="T7" fmla="*/ 21 h 426"/>
                <a:gd name="T8" fmla="*/ 472 w 579"/>
                <a:gd name="T9" fmla="*/ 60 h 426"/>
                <a:gd name="T10" fmla="*/ 457 w 579"/>
                <a:gd name="T11" fmla="*/ 72 h 426"/>
                <a:gd name="T12" fmla="*/ 480 w 579"/>
                <a:gd name="T13" fmla="*/ 93 h 426"/>
                <a:gd name="T14" fmla="*/ 530 w 579"/>
                <a:gd name="T15" fmla="*/ 111 h 426"/>
                <a:gd name="T16" fmla="*/ 520 w 579"/>
                <a:gd name="T17" fmla="*/ 119 h 426"/>
                <a:gd name="T18" fmla="*/ 495 w 579"/>
                <a:gd name="T19" fmla="*/ 116 h 426"/>
                <a:gd name="T20" fmla="*/ 484 w 579"/>
                <a:gd name="T21" fmla="*/ 115 h 426"/>
                <a:gd name="T22" fmla="*/ 468 w 579"/>
                <a:gd name="T23" fmla="*/ 112 h 426"/>
                <a:gd name="T24" fmla="*/ 431 w 579"/>
                <a:gd name="T25" fmla="*/ 113 h 426"/>
                <a:gd name="T26" fmla="*/ 406 w 579"/>
                <a:gd name="T27" fmla="*/ 110 h 426"/>
                <a:gd name="T28" fmla="*/ 388 w 579"/>
                <a:gd name="T29" fmla="*/ 108 h 426"/>
                <a:gd name="T30" fmla="*/ 339 w 579"/>
                <a:gd name="T31" fmla="*/ 144 h 426"/>
                <a:gd name="T32" fmla="*/ 254 w 579"/>
                <a:gd name="T33" fmla="*/ 263 h 426"/>
                <a:gd name="T34" fmla="*/ 21 w 579"/>
                <a:gd name="T35" fmla="*/ 426 h 426"/>
                <a:gd name="T36" fmla="*/ 0 w 579"/>
                <a:gd name="T37" fmla="*/ 327 h 426"/>
                <a:gd name="T38" fmla="*/ 249 w 579"/>
                <a:gd name="T39" fmla="*/ 166 h 426"/>
                <a:gd name="T40" fmla="*/ 456 w 579"/>
                <a:gd name="T41" fmla="*/ 30 h 426"/>
                <a:gd name="T42" fmla="*/ 520 w 579"/>
                <a:gd name="T43" fmla="*/ 3 h 426"/>
                <a:gd name="T44" fmla="*/ 570 w 579"/>
                <a:gd name="T4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9" h="426">
                  <a:moveTo>
                    <a:pt x="570" y="0"/>
                  </a:moveTo>
                  <a:cubicBezTo>
                    <a:pt x="574" y="0"/>
                    <a:pt x="577" y="1"/>
                    <a:pt x="578" y="3"/>
                  </a:cubicBezTo>
                  <a:cubicBezTo>
                    <a:pt x="579" y="6"/>
                    <a:pt x="572" y="9"/>
                    <a:pt x="570" y="10"/>
                  </a:cubicBezTo>
                  <a:cubicBezTo>
                    <a:pt x="555" y="17"/>
                    <a:pt x="527" y="18"/>
                    <a:pt x="520" y="21"/>
                  </a:cubicBezTo>
                  <a:cubicBezTo>
                    <a:pt x="509" y="25"/>
                    <a:pt x="482" y="52"/>
                    <a:pt x="472" y="60"/>
                  </a:cubicBezTo>
                  <a:lnTo>
                    <a:pt x="457" y="72"/>
                  </a:lnTo>
                  <a:cubicBezTo>
                    <a:pt x="465" y="77"/>
                    <a:pt x="465" y="89"/>
                    <a:pt x="480" y="93"/>
                  </a:cubicBezTo>
                  <a:cubicBezTo>
                    <a:pt x="498" y="99"/>
                    <a:pt x="524" y="102"/>
                    <a:pt x="530" y="111"/>
                  </a:cubicBezTo>
                  <a:cubicBezTo>
                    <a:pt x="535" y="118"/>
                    <a:pt x="527" y="121"/>
                    <a:pt x="520" y="119"/>
                  </a:cubicBezTo>
                  <a:cubicBezTo>
                    <a:pt x="514" y="118"/>
                    <a:pt x="504" y="117"/>
                    <a:pt x="495" y="116"/>
                  </a:cubicBezTo>
                  <a:cubicBezTo>
                    <a:pt x="490" y="115"/>
                    <a:pt x="486" y="116"/>
                    <a:pt x="484" y="115"/>
                  </a:cubicBezTo>
                  <a:cubicBezTo>
                    <a:pt x="478" y="114"/>
                    <a:pt x="473" y="113"/>
                    <a:pt x="468" y="112"/>
                  </a:cubicBezTo>
                  <a:cubicBezTo>
                    <a:pt x="453" y="111"/>
                    <a:pt x="440" y="112"/>
                    <a:pt x="431" y="113"/>
                  </a:cubicBezTo>
                  <a:cubicBezTo>
                    <a:pt x="422" y="114"/>
                    <a:pt x="414" y="114"/>
                    <a:pt x="406" y="110"/>
                  </a:cubicBezTo>
                  <a:cubicBezTo>
                    <a:pt x="400" y="107"/>
                    <a:pt x="401" y="105"/>
                    <a:pt x="388" y="108"/>
                  </a:cubicBezTo>
                  <a:cubicBezTo>
                    <a:pt x="371" y="113"/>
                    <a:pt x="355" y="123"/>
                    <a:pt x="339" y="144"/>
                  </a:cubicBezTo>
                  <a:cubicBezTo>
                    <a:pt x="308" y="186"/>
                    <a:pt x="284" y="228"/>
                    <a:pt x="254" y="263"/>
                  </a:cubicBezTo>
                  <a:cubicBezTo>
                    <a:pt x="213" y="311"/>
                    <a:pt x="103" y="401"/>
                    <a:pt x="21" y="426"/>
                  </a:cubicBezTo>
                  <a:cubicBezTo>
                    <a:pt x="19" y="395"/>
                    <a:pt x="12" y="352"/>
                    <a:pt x="0" y="327"/>
                  </a:cubicBezTo>
                  <a:cubicBezTo>
                    <a:pt x="222" y="219"/>
                    <a:pt x="71" y="318"/>
                    <a:pt x="249" y="166"/>
                  </a:cubicBezTo>
                  <a:cubicBezTo>
                    <a:pt x="300" y="122"/>
                    <a:pt x="376" y="52"/>
                    <a:pt x="456" y="30"/>
                  </a:cubicBezTo>
                  <a:cubicBezTo>
                    <a:pt x="478" y="24"/>
                    <a:pt x="500" y="7"/>
                    <a:pt x="520" y="3"/>
                  </a:cubicBezTo>
                  <a:cubicBezTo>
                    <a:pt x="525" y="2"/>
                    <a:pt x="556" y="0"/>
                    <a:pt x="5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0" name="Freeform 52"/>
            <p:cNvSpPr>
              <a:spLocks/>
            </p:cNvSpPr>
            <p:nvPr/>
          </p:nvSpPr>
          <p:spPr bwMode="auto">
            <a:xfrm>
              <a:off x="7251700" y="5367338"/>
              <a:ext cx="28575" cy="25400"/>
            </a:xfrm>
            <a:custGeom>
              <a:avLst/>
              <a:gdLst>
                <a:gd name="T0" fmla="*/ 37 w 81"/>
                <a:gd name="T1" fmla="*/ 0 h 70"/>
                <a:gd name="T2" fmla="*/ 45 w 81"/>
                <a:gd name="T3" fmla="*/ 3 h 70"/>
                <a:gd name="T4" fmla="*/ 55 w 81"/>
                <a:gd name="T5" fmla="*/ 11 h 70"/>
                <a:gd name="T6" fmla="*/ 75 w 81"/>
                <a:gd name="T7" fmla="*/ 35 h 70"/>
                <a:gd name="T8" fmla="*/ 81 w 81"/>
                <a:gd name="T9" fmla="*/ 59 h 70"/>
                <a:gd name="T10" fmla="*/ 73 w 81"/>
                <a:gd name="T11" fmla="*/ 57 h 70"/>
                <a:gd name="T12" fmla="*/ 65 w 81"/>
                <a:gd name="T13" fmla="*/ 39 h 70"/>
                <a:gd name="T14" fmla="*/ 50 w 81"/>
                <a:gd name="T15" fmla="*/ 26 h 70"/>
                <a:gd name="T16" fmla="*/ 57 w 81"/>
                <a:gd name="T17" fmla="*/ 41 h 70"/>
                <a:gd name="T18" fmla="*/ 54 w 81"/>
                <a:gd name="T19" fmla="*/ 68 h 70"/>
                <a:gd name="T20" fmla="*/ 48 w 81"/>
                <a:gd name="T21" fmla="*/ 65 h 70"/>
                <a:gd name="T22" fmla="*/ 46 w 81"/>
                <a:gd name="T23" fmla="*/ 42 h 70"/>
                <a:gd name="T24" fmla="*/ 35 w 81"/>
                <a:gd name="T25" fmla="*/ 25 h 70"/>
                <a:gd name="T26" fmla="*/ 31 w 81"/>
                <a:gd name="T27" fmla="*/ 26 h 70"/>
                <a:gd name="T28" fmla="*/ 37 w 81"/>
                <a:gd name="T29" fmla="*/ 39 h 70"/>
                <a:gd name="T30" fmla="*/ 40 w 81"/>
                <a:gd name="T31" fmla="*/ 57 h 70"/>
                <a:gd name="T32" fmla="*/ 39 w 81"/>
                <a:gd name="T33" fmla="*/ 61 h 70"/>
                <a:gd name="T34" fmla="*/ 34 w 81"/>
                <a:gd name="T35" fmla="*/ 57 h 70"/>
                <a:gd name="T36" fmla="*/ 30 w 81"/>
                <a:gd name="T37" fmla="*/ 42 h 70"/>
                <a:gd name="T38" fmla="*/ 20 w 81"/>
                <a:gd name="T39" fmla="*/ 32 h 70"/>
                <a:gd name="T40" fmla="*/ 0 w 81"/>
                <a:gd name="T41" fmla="*/ 29 h 70"/>
                <a:gd name="T42" fmla="*/ 37 w 81"/>
                <a:gd name="T4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70">
                  <a:moveTo>
                    <a:pt x="37" y="0"/>
                  </a:moveTo>
                  <a:cubicBezTo>
                    <a:pt x="39" y="0"/>
                    <a:pt x="43" y="2"/>
                    <a:pt x="45" y="3"/>
                  </a:cubicBezTo>
                  <a:cubicBezTo>
                    <a:pt x="49" y="5"/>
                    <a:pt x="52" y="8"/>
                    <a:pt x="55" y="11"/>
                  </a:cubicBezTo>
                  <a:cubicBezTo>
                    <a:pt x="63" y="19"/>
                    <a:pt x="68" y="27"/>
                    <a:pt x="75" y="35"/>
                  </a:cubicBezTo>
                  <a:cubicBezTo>
                    <a:pt x="78" y="44"/>
                    <a:pt x="81" y="55"/>
                    <a:pt x="81" y="59"/>
                  </a:cubicBezTo>
                  <a:cubicBezTo>
                    <a:pt x="80" y="62"/>
                    <a:pt x="75" y="59"/>
                    <a:pt x="73" y="57"/>
                  </a:cubicBezTo>
                  <a:cubicBezTo>
                    <a:pt x="70" y="54"/>
                    <a:pt x="69" y="49"/>
                    <a:pt x="65" y="39"/>
                  </a:cubicBezTo>
                  <a:cubicBezTo>
                    <a:pt x="57" y="36"/>
                    <a:pt x="54" y="27"/>
                    <a:pt x="50" y="26"/>
                  </a:cubicBezTo>
                  <a:cubicBezTo>
                    <a:pt x="51" y="27"/>
                    <a:pt x="57" y="40"/>
                    <a:pt x="57" y="41"/>
                  </a:cubicBezTo>
                  <a:cubicBezTo>
                    <a:pt x="58" y="51"/>
                    <a:pt x="55" y="63"/>
                    <a:pt x="54" y="68"/>
                  </a:cubicBezTo>
                  <a:cubicBezTo>
                    <a:pt x="51" y="70"/>
                    <a:pt x="50" y="67"/>
                    <a:pt x="48" y="65"/>
                  </a:cubicBezTo>
                  <a:cubicBezTo>
                    <a:pt x="46" y="59"/>
                    <a:pt x="46" y="50"/>
                    <a:pt x="46" y="42"/>
                  </a:cubicBezTo>
                  <a:cubicBezTo>
                    <a:pt x="40" y="36"/>
                    <a:pt x="40" y="34"/>
                    <a:pt x="35" y="25"/>
                  </a:cubicBezTo>
                  <a:cubicBezTo>
                    <a:pt x="34" y="25"/>
                    <a:pt x="32" y="26"/>
                    <a:pt x="31" y="26"/>
                  </a:cubicBezTo>
                  <a:cubicBezTo>
                    <a:pt x="33" y="29"/>
                    <a:pt x="35" y="34"/>
                    <a:pt x="37" y="39"/>
                  </a:cubicBezTo>
                  <a:cubicBezTo>
                    <a:pt x="39" y="44"/>
                    <a:pt x="40" y="51"/>
                    <a:pt x="40" y="57"/>
                  </a:cubicBezTo>
                  <a:cubicBezTo>
                    <a:pt x="40" y="58"/>
                    <a:pt x="40" y="61"/>
                    <a:pt x="39" y="61"/>
                  </a:cubicBezTo>
                  <a:cubicBezTo>
                    <a:pt x="37" y="62"/>
                    <a:pt x="35" y="59"/>
                    <a:pt x="34" y="57"/>
                  </a:cubicBezTo>
                  <a:cubicBezTo>
                    <a:pt x="32" y="53"/>
                    <a:pt x="30" y="46"/>
                    <a:pt x="30" y="42"/>
                  </a:cubicBezTo>
                  <a:cubicBezTo>
                    <a:pt x="25" y="38"/>
                    <a:pt x="24" y="38"/>
                    <a:pt x="20" y="32"/>
                  </a:cubicBezTo>
                  <a:cubicBezTo>
                    <a:pt x="12" y="32"/>
                    <a:pt x="6" y="30"/>
                    <a:pt x="0" y="29"/>
                  </a:cubicBezTo>
                  <a:cubicBezTo>
                    <a:pt x="12" y="21"/>
                    <a:pt x="24" y="8"/>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1" name="Freeform 53"/>
            <p:cNvSpPr>
              <a:spLocks noEditPoints="1"/>
            </p:cNvSpPr>
            <p:nvPr/>
          </p:nvSpPr>
          <p:spPr bwMode="auto">
            <a:xfrm>
              <a:off x="6826250" y="5664200"/>
              <a:ext cx="209550" cy="250825"/>
            </a:xfrm>
            <a:custGeom>
              <a:avLst/>
              <a:gdLst>
                <a:gd name="T0" fmla="*/ 541 w 577"/>
                <a:gd name="T1" fmla="*/ 692 h 692"/>
                <a:gd name="T2" fmla="*/ 487 w 577"/>
                <a:gd name="T3" fmla="*/ 679 h 692"/>
                <a:gd name="T4" fmla="*/ 506 w 577"/>
                <a:gd name="T5" fmla="*/ 297 h 692"/>
                <a:gd name="T6" fmla="*/ 462 w 577"/>
                <a:gd name="T7" fmla="*/ 106 h 692"/>
                <a:gd name="T8" fmla="*/ 488 w 577"/>
                <a:gd name="T9" fmla="*/ 153 h 692"/>
                <a:gd name="T10" fmla="*/ 495 w 577"/>
                <a:gd name="T11" fmla="*/ 174 h 692"/>
                <a:gd name="T12" fmla="*/ 515 w 577"/>
                <a:gd name="T13" fmla="*/ 183 h 692"/>
                <a:gd name="T14" fmla="*/ 534 w 577"/>
                <a:gd name="T15" fmla="*/ 193 h 692"/>
                <a:gd name="T16" fmla="*/ 534 w 577"/>
                <a:gd name="T17" fmla="*/ 193 h 692"/>
                <a:gd name="T18" fmla="*/ 542 w 577"/>
                <a:gd name="T19" fmla="*/ 194 h 692"/>
                <a:gd name="T20" fmla="*/ 568 w 577"/>
                <a:gd name="T21" fmla="*/ 563 h 692"/>
                <a:gd name="T22" fmla="*/ 541 w 577"/>
                <a:gd name="T23" fmla="*/ 692 h 692"/>
                <a:gd name="T24" fmla="*/ 140 w 577"/>
                <a:gd name="T25" fmla="*/ 490 h 692"/>
                <a:gd name="T26" fmla="*/ 0 w 577"/>
                <a:gd name="T27" fmla="*/ 5 h 692"/>
                <a:gd name="T28" fmla="*/ 172 w 577"/>
                <a:gd name="T29" fmla="*/ 1 h 692"/>
                <a:gd name="T30" fmla="*/ 373 w 577"/>
                <a:gd name="T31" fmla="*/ 31 h 692"/>
                <a:gd name="T32" fmla="*/ 408 w 577"/>
                <a:gd name="T33" fmla="*/ 46 h 692"/>
                <a:gd name="T34" fmla="*/ 411 w 577"/>
                <a:gd name="T35" fmla="*/ 52 h 692"/>
                <a:gd name="T36" fmla="*/ 94 w 577"/>
                <a:gd name="T37" fmla="*/ 81 h 692"/>
                <a:gd name="T38" fmla="*/ 263 w 577"/>
                <a:gd name="T39" fmla="*/ 582 h 692"/>
                <a:gd name="T40" fmla="*/ 140 w 577"/>
                <a:gd name="T41" fmla="*/ 49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7" h="692">
                  <a:moveTo>
                    <a:pt x="541" y="692"/>
                  </a:moveTo>
                  <a:cubicBezTo>
                    <a:pt x="523" y="688"/>
                    <a:pt x="505" y="683"/>
                    <a:pt x="487" y="679"/>
                  </a:cubicBezTo>
                  <a:cubicBezTo>
                    <a:pt x="528" y="604"/>
                    <a:pt x="525" y="437"/>
                    <a:pt x="506" y="297"/>
                  </a:cubicBezTo>
                  <a:cubicBezTo>
                    <a:pt x="498" y="241"/>
                    <a:pt x="475" y="163"/>
                    <a:pt x="462" y="106"/>
                  </a:cubicBezTo>
                  <a:cubicBezTo>
                    <a:pt x="475" y="111"/>
                    <a:pt x="484" y="140"/>
                    <a:pt x="488" y="153"/>
                  </a:cubicBezTo>
                  <a:cubicBezTo>
                    <a:pt x="491" y="164"/>
                    <a:pt x="492" y="170"/>
                    <a:pt x="495" y="174"/>
                  </a:cubicBezTo>
                  <a:cubicBezTo>
                    <a:pt x="503" y="185"/>
                    <a:pt x="510" y="185"/>
                    <a:pt x="515" y="183"/>
                  </a:cubicBezTo>
                  <a:cubicBezTo>
                    <a:pt x="518" y="191"/>
                    <a:pt x="527" y="196"/>
                    <a:pt x="534" y="193"/>
                  </a:cubicBezTo>
                  <a:lnTo>
                    <a:pt x="534" y="193"/>
                  </a:lnTo>
                  <a:cubicBezTo>
                    <a:pt x="537" y="194"/>
                    <a:pt x="540" y="195"/>
                    <a:pt x="542" y="194"/>
                  </a:cubicBezTo>
                  <a:cubicBezTo>
                    <a:pt x="567" y="328"/>
                    <a:pt x="577" y="455"/>
                    <a:pt x="568" y="563"/>
                  </a:cubicBezTo>
                  <a:cubicBezTo>
                    <a:pt x="564" y="608"/>
                    <a:pt x="559" y="650"/>
                    <a:pt x="541" y="692"/>
                  </a:cubicBezTo>
                  <a:close/>
                  <a:moveTo>
                    <a:pt x="140" y="490"/>
                  </a:moveTo>
                  <a:cubicBezTo>
                    <a:pt x="59" y="304"/>
                    <a:pt x="8" y="85"/>
                    <a:pt x="0" y="5"/>
                  </a:cubicBezTo>
                  <a:lnTo>
                    <a:pt x="172" y="1"/>
                  </a:lnTo>
                  <a:cubicBezTo>
                    <a:pt x="203" y="0"/>
                    <a:pt x="315" y="10"/>
                    <a:pt x="373" y="31"/>
                  </a:cubicBezTo>
                  <a:cubicBezTo>
                    <a:pt x="384" y="35"/>
                    <a:pt x="397" y="41"/>
                    <a:pt x="408" y="46"/>
                  </a:cubicBezTo>
                  <a:cubicBezTo>
                    <a:pt x="409" y="48"/>
                    <a:pt x="410" y="51"/>
                    <a:pt x="411" y="52"/>
                  </a:cubicBezTo>
                  <a:cubicBezTo>
                    <a:pt x="347" y="59"/>
                    <a:pt x="176" y="74"/>
                    <a:pt x="94" y="81"/>
                  </a:cubicBezTo>
                  <a:cubicBezTo>
                    <a:pt x="111" y="209"/>
                    <a:pt x="179" y="435"/>
                    <a:pt x="263" y="582"/>
                  </a:cubicBezTo>
                  <a:cubicBezTo>
                    <a:pt x="219" y="555"/>
                    <a:pt x="178" y="524"/>
                    <a:pt x="140" y="49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2" name="Freeform 54"/>
            <p:cNvSpPr>
              <a:spLocks noEditPoints="1"/>
            </p:cNvSpPr>
            <p:nvPr/>
          </p:nvSpPr>
          <p:spPr bwMode="auto">
            <a:xfrm>
              <a:off x="7545388" y="5540375"/>
              <a:ext cx="676275" cy="103188"/>
            </a:xfrm>
            <a:custGeom>
              <a:avLst/>
              <a:gdLst>
                <a:gd name="T0" fmla="*/ 183 w 1870"/>
                <a:gd name="T1" fmla="*/ 198 h 282"/>
                <a:gd name="T2" fmla="*/ 126 w 1870"/>
                <a:gd name="T3" fmla="*/ 134 h 282"/>
                <a:gd name="T4" fmla="*/ 71 w 1870"/>
                <a:gd name="T5" fmla="*/ 3 h 282"/>
                <a:gd name="T6" fmla="*/ 0 w 1870"/>
                <a:gd name="T7" fmla="*/ 274 h 282"/>
                <a:gd name="T8" fmla="*/ 74 w 1870"/>
                <a:gd name="T9" fmla="*/ 246 h 282"/>
                <a:gd name="T10" fmla="*/ 42 w 1870"/>
                <a:gd name="T11" fmla="*/ 153 h 282"/>
                <a:gd name="T12" fmla="*/ 140 w 1870"/>
                <a:gd name="T13" fmla="*/ 198 h 282"/>
                <a:gd name="T14" fmla="*/ 74 w 1870"/>
                <a:gd name="T15" fmla="*/ 121 h 282"/>
                <a:gd name="T16" fmla="*/ 42 w 1870"/>
                <a:gd name="T17" fmla="*/ 36 h 282"/>
                <a:gd name="T18" fmla="*/ 132 w 1870"/>
                <a:gd name="T19" fmla="*/ 78 h 282"/>
                <a:gd name="T20" fmla="*/ 215 w 1870"/>
                <a:gd name="T21" fmla="*/ 276 h 282"/>
                <a:gd name="T22" fmla="*/ 285 w 1870"/>
                <a:gd name="T23" fmla="*/ 192 h 282"/>
                <a:gd name="T24" fmla="*/ 419 w 1870"/>
                <a:gd name="T25" fmla="*/ 276 h 282"/>
                <a:gd name="T26" fmla="*/ 364 w 1870"/>
                <a:gd name="T27" fmla="*/ 3 h 282"/>
                <a:gd name="T28" fmla="*/ 215 w 1870"/>
                <a:gd name="T29" fmla="*/ 276 h 282"/>
                <a:gd name="T30" fmla="*/ 327 w 1870"/>
                <a:gd name="T31" fmla="*/ 70 h 282"/>
                <a:gd name="T32" fmla="*/ 338 w 1870"/>
                <a:gd name="T33" fmla="*/ 40 h 282"/>
                <a:gd name="T34" fmla="*/ 377 w 1870"/>
                <a:gd name="T35" fmla="*/ 158 h 282"/>
                <a:gd name="T36" fmla="*/ 516 w 1870"/>
                <a:gd name="T37" fmla="*/ 276 h 282"/>
                <a:gd name="T38" fmla="*/ 553 w 1870"/>
                <a:gd name="T39" fmla="*/ 98 h 282"/>
                <a:gd name="T40" fmla="*/ 551 w 1870"/>
                <a:gd name="T41" fmla="*/ 48 h 282"/>
                <a:gd name="T42" fmla="*/ 700 w 1870"/>
                <a:gd name="T43" fmla="*/ 276 h 282"/>
                <a:gd name="T44" fmla="*/ 739 w 1870"/>
                <a:gd name="T45" fmla="*/ 5 h 282"/>
                <a:gd name="T46" fmla="*/ 703 w 1870"/>
                <a:gd name="T47" fmla="*/ 178 h 282"/>
                <a:gd name="T48" fmla="*/ 703 w 1870"/>
                <a:gd name="T49" fmla="*/ 219 h 282"/>
                <a:gd name="T50" fmla="*/ 565 w 1870"/>
                <a:gd name="T51" fmla="*/ 4 h 282"/>
                <a:gd name="T52" fmla="*/ 516 w 1870"/>
                <a:gd name="T53" fmla="*/ 276 h 282"/>
                <a:gd name="T54" fmla="*/ 1022 w 1870"/>
                <a:gd name="T55" fmla="*/ 268 h 282"/>
                <a:gd name="T56" fmla="*/ 1026 w 1870"/>
                <a:gd name="T57" fmla="*/ 231 h 282"/>
                <a:gd name="T58" fmla="*/ 851 w 1870"/>
                <a:gd name="T59" fmla="*/ 143 h 282"/>
                <a:gd name="T60" fmla="*/ 1023 w 1870"/>
                <a:gd name="T61" fmla="*/ 48 h 282"/>
                <a:gd name="T62" fmla="*/ 956 w 1870"/>
                <a:gd name="T63" fmla="*/ 0 h 282"/>
                <a:gd name="T64" fmla="*/ 946 w 1870"/>
                <a:gd name="T65" fmla="*/ 281 h 282"/>
                <a:gd name="T66" fmla="*/ 1328 w 1870"/>
                <a:gd name="T67" fmla="*/ 134 h 282"/>
                <a:gd name="T68" fmla="*/ 1066 w 1870"/>
                <a:gd name="T69" fmla="*/ 146 h 282"/>
                <a:gd name="T70" fmla="*/ 1198 w 1870"/>
                <a:gd name="T71" fmla="*/ 249 h 282"/>
                <a:gd name="T72" fmla="*/ 1196 w 1870"/>
                <a:gd name="T73" fmla="*/ 33 h 282"/>
                <a:gd name="T74" fmla="*/ 1198 w 1870"/>
                <a:gd name="T75" fmla="*/ 249 h 282"/>
                <a:gd name="T76" fmla="*/ 1589 w 1870"/>
                <a:gd name="T77" fmla="*/ 275 h 282"/>
                <a:gd name="T78" fmla="*/ 1555 w 1870"/>
                <a:gd name="T79" fmla="*/ 55 h 282"/>
                <a:gd name="T80" fmla="*/ 1493 w 1870"/>
                <a:gd name="T81" fmla="*/ 275 h 282"/>
                <a:gd name="T82" fmla="*/ 1553 w 1870"/>
                <a:gd name="T83" fmla="*/ 250 h 282"/>
                <a:gd name="T84" fmla="*/ 1528 w 1870"/>
                <a:gd name="T85" fmla="*/ 82 h 282"/>
                <a:gd name="T86" fmla="*/ 1645 w 1870"/>
                <a:gd name="T87" fmla="*/ 163 h 282"/>
                <a:gd name="T88" fmla="*/ 1553 w 1870"/>
                <a:gd name="T89" fmla="*/ 250 h 282"/>
                <a:gd name="T90" fmla="*/ 1870 w 1870"/>
                <a:gd name="T91" fmla="*/ 276 h 282"/>
                <a:gd name="T92" fmla="*/ 1771 w 1870"/>
                <a:gd name="T93" fmla="*/ 248 h 282"/>
                <a:gd name="T94" fmla="*/ 1853 w 1870"/>
                <a:gd name="T95" fmla="*/ 175 h 282"/>
                <a:gd name="T96" fmla="*/ 1771 w 1870"/>
                <a:gd name="T97" fmla="*/ 148 h 282"/>
                <a:gd name="T98" fmla="*/ 1867 w 1870"/>
                <a:gd name="T99" fmla="*/ 83 h 282"/>
                <a:gd name="T100" fmla="*/ 1736 w 1870"/>
                <a:gd name="T101" fmla="*/ 5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0" h="282">
                  <a:moveTo>
                    <a:pt x="73" y="278"/>
                  </a:moveTo>
                  <a:cubicBezTo>
                    <a:pt x="122" y="278"/>
                    <a:pt x="183" y="264"/>
                    <a:pt x="183" y="198"/>
                  </a:cubicBezTo>
                  <a:cubicBezTo>
                    <a:pt x="183" y="166"/>
                    <a:pt x="161" y="143"/>
                    <a:pt x="126" y="135"/>
                  </a:cubicBezTo>
                  <a:lnTo>
                    <a:pt x="126" y="134"/>
                  </a:lnTo>
                  <a:cubicBezTo>
                    <a:pt x="154" y="126"/>
                    <a:pt x="176" y="102"/>
                    <a:pt x="176" y="73"/>
                  </a:cubicBezTo>
                  <a:cubicBezTo>
                    <a:pt x="176" y="14"/>
                    <a:pt x="114" y="3"/>
                    <a:pt x="71" y="3"/>
                  </a:cubicBezTo>
                  <a:cubicBezTo>
                    <a:pt x="46" y="3"/>
                    <a:pt x="17" y="5"/>
                    <a:pt x="0" y="7"/>
                  </a:cubicBezTo>
                  <a:lnTo>
                    <a:pt x="0" y="274"/>
                  </a:lnTo>
                  <a:cubicBezTo>
                    <a:pt x="19" y="277"/>
                    <a:pt x="44" y="278"/>
                    <a:pt x="73" y="278"/>
                  </a:cubicBezTo>
                  <a:close/>
                  <a:moveTo>
                    <a:pt x="74" y="246"/>
                  </a:moveTo>
                  <a:cubicBezTo>
                    <a:pt x="60" y="246"/>
                    <a:pt x="52" y="246"/>
                    <a:pt x="42" y="244"/>
                  </a:cubicBezTo>
                  <a:lnTo>
                    <a:pt x="42" y="153"/>
                  </a:lnTo>
                  <a:cubicBezTo>
                    <a:pt x="53" y="152"/>
                    <a:pt x="62" y="152"/>
                    <a:pt x="75" y="152"/>
                  </a:cubicBezTo>
                  <a:cubicBezTo>
                    <a:pt x="111" y="152"/>
                    <a:pt x="140" y="162"/>
                    <a:pt x="140" y="198"/>
                  </a:cubicBezTo>
                  <a:cubicBezTo>
                    <a:pt x="140" y="235"/>
                    <a:pt x="104" y="246"/>
                    <a:pt x="74" y="246"/>
                  </a:cubicBezTo>
                  <a:close/>
                  <a:moveTo>
                    <a:pt x="74" y="121"/>
                  </a:moveTo>
                  <a:cubicBezTo>
                    <a:pt x="61" y="121"/>
                    <a:pt x="53" y="121"/>
                    <a:pt x="42" y="120"/>
                  </a:cubicBezTo>
                  <a:lnTo>
                    <a:pt x="42" y="36"/>
                  </a:lnTo>
                  <a:cubicBezTo>
                    <a:pt x="48" y="36"/>
                    <a:pt x="57" y="35"/>
                    <a:pt x="63" y="35"/>
                  </a:cubicBezTo>
                  <a:cubicBezTo>
                    <a:pt x="98" y="35"/>
                    <a:pt x="132" y="42"/>
                    <a:pt x="132" y="78"/>
                  </a:cubicBezTo>
                  <a:cubicBezTo>
                    <a:pt x="132" y="106"/>
                    <a:pt x="112" y="121"/>
                    <a:pt x="74" y="121"/>
                  </a:cubicBezTo>
                  <a:close/>
                  <a:moveTo>
                    <a:pt x="215" y="276"/>
                  </a:moveTo>
                  <a:lnTo>
                    <a:pt x="255" y="276"/>
                  </a:lnTo>
                  <a:lnTo>
                    <a:pt x="285" y="192"/>
                  </a:lnTo>
                  <a:lnTo>
                    <a:pt x="389" y="192"/>
                  </a:lnTo>
                  <a:lnTo>
                    <a:pt x="419" y="276"/>
                  </a:lnTo>
                  <a:lnTo>
                    <a:pt x="463" y="276"/>
                  </a:lnTo>
                  <a:lnTo>
                    <a:pt x="364" y="3"/>
                  </a:lnTo>
                  <a:lnTo>
                    <a:pt x="315" y="3"/>
                  </a:lnTo>
                  <a:lnTo>
                    <a:pt x="215" y="276"/>
                  </a:lnTo>
                  <a:close/>
                  <a:moveTo>
                    <a:pt x="297" y="158"/>
                  </a:moveTo>
                  <a:lnTo>
                    <a:pt x="327" y="70"/>
                  </a:lnTo>
                  <a:cubicBezTo>
                    <a:pt x="330" y="63"/>
                    <a:pt x="334" y="49"/>
                    <a:pt x="336" y="40"/>
                  </a:cubicBezTo>
                  <a:lnTo>
                    <a:pt x="338" y="40"/>
                  </a:lnTo>
                  <a:cubicBezTo>
                    <a:pt x="339" y="49"/>
                    <a:pt x="343" y="62"/>
                    <a:pt x="346" y="69"/>
                  </a:cubicBezTo>
                  <a:lnTo>
                    <a:pt x="377" y="158"/>
                  </a:lnTo>
                  <a:lnTo>
                    <a:pt x="297" y="158"/>
                  </a:lnTo>
                  <a:close/>
                  <a:moveTo>
                    <a:pt x="516" y="276"/>
                  </a:moveTo>
                  <a:lnTo>
                    <a:pt x="553" y="276"/>
                  </a:lnTo>
                  <a:lnTo>
                    <a:pt x="553" y="98"/>
                  </a:lnTo>
                  <a:cubicBezTo>
                    <a:pt x="553" y="82"/>
                    <a:pt x="551" y="60"/>
                    <a:pt x="549" y="49"/>
                  </a:cubicBezTo>
                  <a:lnTo>
                    <a:pt x="551" y="48"/>
                  </a:lnTo>
                  <a:cubicBezTo>
                    <a:pt x="554" y="56"/>
                    <a:pt x="563" y="74"/>
                    <a:pt x="568" y="81"/>
                  </a:cubicBezTo>
                  <a:lnTo>
                    <a:pt x="700" y="276"/>
                  </a:lnTo>
                  <a:lnTo>
                    <a:pt x="739" y="276"/>
                  </a:lnTo>
                  <a:lnTo>
                    <a:pt x="739" y="5"/>
                  </a:lnTo>
                  <a:lnTo>
                    <a:pt x="703" y="5"/>
                  </a:lnTo>
                  <a:lnTo>
                    <a:pt x="703" y="178"/>
                  </a:lnTo>
                  <a:cubicBezTo>
                    <a:pt x="703" y="198"/>
                    <a:pt x="703" y="212"/>
                    <a:pt x="705" y="218"/>
                  </a:cubicBezTo>
                  <a:lnTo>
                    <a:pt x="703" y="219"/>
                  </a:lnTo>
                  <a:cubicBezTo>
                    <a:pt x="700" y="212"/>
                    <a:pt x="692" y="196"/>
                    <a:pt x="689" y="191"/>
                  </a:cubicBezTo>
                  <a:lnTo>
                    <a:pt x="565" y="4"/>
                  </a:lnTo>
                  <a:lnTo>
                    <a:pt x="516" y="4"/>
                  </a:lnTo>
                  <a:lnTo>
                    <a:pt x="516" y="276"/>
                  </a:lnTo>
                  <a:close/>
                  <a:moveTo>
                    <a:pt x="946" y="281"/>
                  </a:moveTo>
                  <a:cubicBezTo>
                    <a:pt x="971" y="281"/>
                    <a:pt x="999" y="277"/>
                    <a:pt x="1022" y="268"/>
                  </a:cubicBezTo>
                  <a:lnTo>
                    <a:pt x="1027" y="232"/>
                  </a:lnTo>
                  <a:lnTo>
                    <a:pt x="1026" y="231"/>
                  </a:lnTo>
                  <a:cubicBezTo>
                    <a:pt x="1005" y="239"/>
                    <a:pt x="976" y="244"/>
                    <a:pt x="955" y="244"/>
                  </a:cubicBezTo>
                  <a:cubicBezTo>
                    <a:pt x="891" y="244"/>
                    <a:pt x="851" y="206"/>
                    <a:pt x="851" y="143"/>
                  </a:cubicBezTo>
                  <a:cubicBezTo>
                    <a:pt x="851" y="77"/>
                    <a:pt x="896" y="35"/>
                    <a:pt x="955" y="35"/>
                  </a:cubicBezTo>
                  <a:cubicBezTo>
                    <a:pt x="981" y="35"/>
                    <a:pt x="1005" y="42"/>
                    <a:pt x="1023" y="48"/>
                  </a:cubicBezTo>
                  <a:lnTo>
                    <a:pt x="1032" y="12"/>
                  </a:lnTo>
                  <a:cubicBezTo>
                    <a:pt x="1007" y="3"/>
                    <a:pt x="981" y="0"/>
                    <a:pt x="956" y="0"/>
                  </a:cubicBezTo>
                  <a:cubicBezTo>
                    <a:pt x="869" y="0"/>
                    <a:pt x="806" y="60"/>
                    <a:pt x="806" y="149"/>
                  </a:cubicBezTo>
                  <a:cubicBezTo>
                    <a:pt x="806" y="209"/>
                    <a:pt x="844" y="281"/>
                    <a:pt x="946" y="281"/>
                  </a:cubicBezTo>
                  <a:close/>
                  <a:moveTo>
                    <a:pt x="1196" y="282"/>
                  </a:moveTo>
                  <a:cubicBezTo>
                    <a:pt x="1276" y="282"/>
                    <a:pt x="1328" y="222"/>
                    <a:pt x="1328" y="134"/>
                  </a:cubicBezTo>
                  <a:cubicBezTo>
                    <a:pt x="1328" y="67"/>
                    <a:pt x="1285" y="0"/>
                    <a:pt x="1199" y="0"/>
                  </a:cubicBezTo>
                  <a:cubicBezTo>
                    <a:pt x="1117" y="0"/>
                    <a:pt x="1066" y="62"/>
                    <a:pt x="1066" y="146"/>
                  </a:cubicBezTo>
                  <a:cubicBezTo>
                    <a:pt x="1066" y="224"/>
                    <a:pt x="1114" y="282"/>
                    <a:pt x="1196" y="282"/>
                  </a:cubicBezTo>
                  <a:close/>
                  <a:moveTo>
                    <a:pt x="1198" y="249"/>
                  </a:moveTo>
                  <a:cubicBezTo>
                    <a:pt x="1132" y="249"/>
                    <a:pt x="1111" y="192"/>
                    <a:pt x="1111" y="140"/>
                  </a:cubicBezTo>
                  <a:cubicBezTo>
                    <a:pt x="1111" y="90"/>
                    <a:pt x="1132" y="33"/>
                    <a:pt x="1196" y="33"/>
                  </a:cubicBezTo>
                  <a:cubicBezTo>
                    <a:pt x="1265" y="33"/>
                    <a:pt x="1283" y="94"/>
                    <a:pt x="1283" y="140"/>
                  </a:cubicBezTo>
                  <a:cubicBezTo>
                    <a:pt x="1283" y="194"/>
                    <a:pt x="1261" y="249"/>
                    <a:pt x="1198" y="249"/>
                  </a:cubicBezTo>
                  <a:close/>
                  <a:moveTo>
                    <a:pt x="1550" y="278"/>
                  </a:moveTo>
                  <a:cubicBezTo>
                    <a:pt x="1562" y="278"/>
                    <a:pt x="1577" y="277"/>
                    <a:pt x="1589" y="275"/>
                  </a:cubicBezTo>
                  <a:cubicBezTo>
                    <a:pt x="1650" y="266"/>
                    <a:pt x="1681" y="219"/>
                    <a:pt x="1681" y="162"/>
                  </a:cubicBezTo>
                  <a:cubicBezTo>
                    <a:pt x="1681" y="86"/>
                    <a:pt x="1624" y="55"/>
                    <a:pt x="1555" y="55"/>
                  </a:cubicBezTo>
                  <a:cubicBezTo>
                    <a:pt x="1536" y="55"/>
                    <a:pt x="1510" y="55"/>
                    <a:pt x="1493" y="58"/>
                  </a:cubicBezTo>
                  <a:lnTo>
                    <a:pt x="1493" y="275"/>
                  </a:lnTo>
                  <a:cubicBezTo>
                    <a:pt x="1513" y="276"/>
                    <a:pt x="1531" y="278"/>
                    <a:pt x="1550" y="278"/>
                  </a:cubicBezTo>
                  <a:close/>
                  <a:moveTo>
                    <a:pt x="1553" y="250"/>
                  </a:moveTo>
                  <a:cubicBezTo>
                    <a:pt x="1544" y="250"/>
                    <a:pt x="1537" y="250"/>
                    <a:pt x="1528" y="249"/>
                  </a:cubicBezTo>
                  <a:lnTo>
                    <a:pt x="1528" y="82"/>
                  </a:lnTo>
                  <a:cubicBezTo>
                    <a:pt x="1535" y="81"/>
                    <a:pt x="1541" y="81"/>
                    <a:pt x="1550" y="81"/>
                  </a:cubicBezTo>
                  <a:cubicBezTo>
                    <a:pt x="1605" y="81"/>
                    <a:pt x="1645" y="105"/>
                    <a:pt x="1645" y="163"/>
                  </a:cubicBezTo>
                  <a:cubicBezTo>
                    <a:pt x="1645" y="200"/>
                    <a:pt x="1632" y="226"/>
                    <a:pt x="1607" y="240"/>
                  </a:cubicBezTo>
                  <a:cubicBezTo>
                    <a:pt x="1593" y="247"/>
                    <a:pt x="1574" y="250"/>
                    <a:pt x="1553" y="250"/>
                  </a:cubicBezTo>
                  <a:close/>
                  <a:moveTo>
                    <a:pt x="1736" y="276"/>
                  </a:moveTo>
                  <a:lnTo>
                    <a:pt x="1870" y="276"/>
                  </a:lnTo>
                  <a:lnTo>
                    <a:pt x="1870" y="248"/>
                  </a:lnTo>
                  <a:lnTo>
                    <a:pt x="1771" y="248"/>
                  </a:lnTo>
                  <a:lnTo>
                    <a:pt x="1771" y="175"/>
                  </a:lnTo>
                  <a:lnTo>
                    <a:pt x="1853" y="175"/>
                  </a:lnTo>
                  <a:lnTo>
                    <a:pt x="1853" y="148"/>
                  </a:lnTo>
                  <a:lnTo>
                    <a:pt x="1771" y="148"/>
                  </a:lnTo>
                  <a:lnTo>
                    <a:pt x="1771" y="83"/>
                  </a:lnTo>
                  <a:lnTo>
                    <a:pt x="1867" y="83"/>
                  </a:lnTo>
                  <a:lnTo>
                    <a:pt x="1867" y="56"/>
                  </a:lnTo>
                  <a:lnTo>
                    <a:pt x="1736" y="56"/>
                  </a:lnTo>
                  <a:lnTo>
                    <a:pt x="1736" y="27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3" name="Freeform 55"/>
            <p:cNvSpPr>
              <a:spLocks noEditPoints="1"/>
            </p:cNvSpPr>
            <p:nvPr/>
          </p:nvSpPr>
          <p:spPr bwMode="auto">
            <a:xfrm>
              <a:off x="7545388" y="5707063"/>
              <a:ext cx="754063" cy="101600"/>
            </a:xfrm>
            <a:custGeom>
              <a:avLst/>
              <a:gdLst>
                <a:gd name="T0" fmla="*/ 43 w 2084"/>
                <a:gd name="T1" fmla="*/ 277 h 283"/>
                <a:gd name="T2" fmla="*/ 78 w 2084"/>
                <a:gd name="T3" fmla="*/ 173 h 283"/>
                <a:gd name="T4" fmla="*/ 70 w 2084"/>
                <a:gd name="T5" fmla="*/ 5 h 283"/>
                <a:gd name="T6" fmla="*/ 0 w 2084"/>
                <a:gd name="T7" fmla="*/ 277 h 283"/>
                <a:gd name="T8" fmla="*/ 43 w 2084"/>
                <a:gd name="T9" fmla="*/ 139 h 283"/>
                <a:gd name="T10" fmla="*/ 66 w 2084"/>
                <a:gd name="T11" fmla="*/ 36 h 283"/>
                <a:gd name="T12" fmla="*/ 75 w 2084"/>
                <a:gd name="T13" fmla="*/ 141 h 283"/>
                <a:gd name="T14" fmla="*/ 483 w 2084"/>
                <a:gd name="T15" fmla="*/ 134 h 283"/>
                <a:gd name="T16" fmla="*/ 221 w 2084"/>
                <a:gd name="T17" fmla="*/ 146 h 283"/>
                <a:gd name="T18" fmla="*/ 353 w 2084"/>
                <a:gd name="T19" fmla="*/ 249 h 283"/>
                <a:gd name="T20" fmla="*/ 351 w 2084"/>
                <a:gd name="T21" fmla="*/ 33 h 283"/>
                <a:gd name="T22" fmla="*/ 353 w 2084"/>
                <a:gd name="T23" fmla="*/ 249 h 283"/>
                <a:gd name="T24" fmla="*/ 588 w 2084"/>
                <a:gd name="T25" fmla="*/ 277 h 283"/>
                <a:gd name="T26" fmla="*/ 613 w 2084"/>
                <a:gd name="T27" fmla="*/ 165 h 283"/>
                <a:gd name="T28" fmla="*/ 748 w 2084"/>
                <a:gd name="T29" fmla="*/ 277 h 283"/>
                <a:gd name="T30" fmla="*/ 652 w 2084"/>
                <a:gd name="T31" fmla="*/ 159 h 283"/>
                <a:gd name="T32" fmla="*/ 721 w 2084"/>
                <a:gd name="T33" fmla="*/ 83 h 283"/>
                <a:gd name="T34" fmla="*/ 546 w 2084"/>
                <a:gd name="T35" fmla="*/ 8 h 283"/>
                <a:gd name="T36" fmla="*/ 617 w 2084"/>
                <a:gd name="T37" fmla="*/ 135 h 283"/>
                <a:gd name="T38" fmla="*/ 588 w 2084"/>
                <a:gd name="T39" fmla="*/ 37 h 283"/>
                <a:gd name="T40" fmla="*/ 679 w 2084"/>
                <a:gd name="T41" fmla="*/ 83 h 283"/>
                <a:gd name="T42" fmla="*/ 856 w 2084"/>
                <a:gd name="T43" fmla="*/ 277 h 283"/>
                <a:gd name="T44" fmla="*/ 899 w 2084"/>
                <a:gd name="T45" fmla="*/ 40 h 283"/>
                <a:gd name="T46" fmla="*/ 993 w 2084"/>
                <a:gd name="T47" fmla="*/ 6 h 283"/>
                <a:gd name="T48" fmla="*/ 762 w 2084"/>
                <a:gd name="T49" fmla="*/ 40 h 283"/>
                <a:gd name="T50" fmla="*/ 856 w 2084"/>
                <a:gd name="T51" fmla="*/ 277 h 283"/>
                <a:gd name="T52" fmla="*/ 1266 w 2084"/>
                <a:gd name="T53" fmla="*/ 185 h 283"/>
                <a:gd name="T54" fmla="*/ 1227 w 2084"/>
                <a:gd name="T55" fmla="*/ 6 h 283"/>
                <a:gd name="T56" fmla="*/ 1158 w 2084"/>
                <a:gd name="T57" fmla="*/ 248 h 283"/>
                <a:gd name="T58" fmla="*/ 1085 w 2084"/>
                <a:gd name="T59" fmla="*/ 6 h 283"/>
                <a:gd name="T60" fmla="*/ 1043 w 2084"/>
                <a:gd name="T61" fmla="*/ 186 h 283"/>
                <a:gd name="T62" fmla="*/ 1474 w 2084"/>
                <a:gd name="T63" fmla="*/ 282 h 283"/>
                <a:gd name="T64" fmla="*/ 1574 w 2084"/>
                <a:gd name="T65" fmla="*/ 138 h 283"/>
                <a:gd name="T66" fmla="*/ 1457 w 2084"/>
                <a:gd name="T67" fmla="*/ 171 h 283"/>
                <a:gd name="T68" fmla="*/ 1532 w 2084"/>
                <a:gd name="T69" fmla="*/ 243 h 283"/>
                <a:gd name="T70" fmla="*/ 1370 w 2084"/>
                <a:gd name="T71" fmla="*/ 140 h 283"/>
                <a:gd name="T72" fmla="*/ 1561 w 2084"/>
                <a:gd name="T73" fmla="*/ 53 h 283"/>
                <a:gd name="T74" fmla="*/ 1478 w 2084"/>
                <a:gd name="T75" fmla="*/ 1 h 283"/>
                <a:gd name="T76" fmla="*/ 1474 w 2084"/>
                <a:gd name="T77" fmla="*/ 282 h 283"/>
                <a:gd name="T78" fmla="*/ 1664 w 2084"/>
                <a:gd name="T79" fmla="*/ 277 h 283"/>
                <a:gd name="T80" fmla="*/ 1797 w 2084"/>
                <a:gd name="T81" fmla="*/ 192 h 283"/>
                <a:gd name="T82" fmla="*/ 1871 w 2084"/>
                <a:gd name="T83" fmla="*/ 277 h 283"/>
                <a:gd name="T84" fmla="*/ 1723 w 2084"/>
                <a:gd name="T85" fmla="*/ 3 h 283"/>
                <a:gd name="T86" fmla="*/ 1705 w 2084"/>
                <a:gd name="T87" fmla="*/ 159 h 283"/>
                <a:gd name="T88" fmla="*/ 1745 w 2084"/>
                <a:gd name="T89" fmla="*/ 40 h 283"/>
                <a:gd name="T90" fmla="*/ 1754 w 2084"/>
                <a:gd name="T91" fmla="*/ 69 h 283"/>
                <a:gd name="T92" fmla="*/ 1705 w 2084"/>
                <a:gd name="T93" fmla="*/ 159 h 283"/>
                <a:gd name="T94" fmla="*/ 2084 w 2084"/>
                <a:gd name="T95" fmla="*/ 277 h 283"/>
                <a:gd name="T96" fmla="*/ 1963 w 2084"/>
                <a:gd name="T97" fmla="*/ 242 h 283"/>
                <a:gd name="T98" fmla="*/ 1920 w 2084"/>
                <a:gd name="T99"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4" h="283">
                  <a:moveTo>
                    <a:pt x="0" y="277"/>
                  </a:moveTo>
                  <a:lnTo>
                    <a:pt x="43" y="277"/>
                  </a:lnTo>
                  <a:lnTo>
                    <a:pt x="43" y="171"/>
                  </a:lnTo>
                  <a:cubicBezTo>
                    <a:pt x="54" y="172"/>
                    <a:pt x="66" y="173"/>
                    <a:pt x="78" y="173"/>
                  </a:cubicBezTo>
                  <a:cubicBezTo>
                    <a:pt x="133" y="173"/>
                    <a:pt x="176" y="135"/>
                    <a:pt x="176" y="84"/>
                  </a:cubicBezTo>
                  <a:cubicBezTo>
                    <a:pt x="176" y="21"/>
                    <a:pt x="122" y="5"/>
                    <a:pt x="70" y="5"/>
                  </a:cubicBezTo>
                  <a:cubicBezTo>
                    <a:pt x="48" y="5"/>
                    <a:pt x="20" y="6"/>
                    <a:pt x="0" y="8"/>
                  </a:cubicBezTo>
                  <a:lnTo>
                    <a:pt x="0" y="277"/>
                  </a:lnTo>
                  <a:close/>
                  <a:moveTo>
                    <a:pt x="75" y="141"/>
                  </a:moveTo>
                  <a:cubicBezTo>
                    <a:pt x="62" y="141"/>
                    <a:pt x="52" y="140"/>
                    <a:pt x="43" y="139"/>
                  </a:cubicBezTo>
                  <a:lnTo>
                    <a:pt x="43" y="37"/>
                  </a:lnTo>
                  <a:cubicBezTo>
                    <a:pt x="50" y="37"/>
                    <a:pt x="54" y="36"/>
                    <a:pt x="66" y="36"/>
                  </a:cubicBezTo>
                  <a:cubicBezTo>
                    <a:pt x="105" y="36"/>
                    <a:pt x="133" y="49"/>
                    <a:pt x="133" y="87"/>
                  </a:cubicBezTo>
                  <a:cubicBezTo>
                    <a:pt x="133" y="129"/>
                    <a:pt x="100" y="141"/>
                    <a:pt x="75" y="141"/>
                  </a:cubicBezTo>
                  <a:close/>
                  <a:moveTo>
                    <a:pt x="351" y="283"/>
                  </a:moveTo>
                  <a:cubicBezTo>
                    <a:pt x="431" y="283"/>
                    <a:pt x="483" y="222"/>
                    <a:pt x="483" y="134"/>
                  </a:cubicBezTo>
                  <a:cubicBezTo>
                    <a:pt x="483" y="67"/>
                    <a:pt x="439" y="0"/>
                    <a:pt x="354" y="0"/>
                  </a:cubicBezTo>
                  <a:cubicBezTo>
                    <a:pt x="272" y="0"/>
                    <a:pt x="221" y="63"/>
                    <a:pt x="221" y="146"/>
                  </a:cubicBezTo>
                  <a:cubicBezTo>
                    <a:pt x="221" y="224"/>
                    <a:pt x="269" y="283"/>
                    <a:pt x="351" y="283"/>
                  </a:cubicBezTo>
                  <a:close/>
                  <a:moveTo>
                    <a:pt x="353" y="249"/>
                  </a:moveTo>
                  <a:cubicBezTo>
                    <a:pt x="286" y="249"/>
                    <a:pt x="266" y="193"/>
                    <a:pt x="266" y="141"/>
                  </a:cubicBezTo>
                  <a:cubicBezTo>
                    <a:pt x="266" y="90"/>
                    <a:pt x="286" y="33"/>
                    <a:pt x="351" y="33"/>
                  </a:cubicBezTo>
                  <a:cubicBezTo>
                    <a:pt x="420" y="33"/>
                    <a:pt x="438" y="94"/>
                    <a:pt x="438" y="141"/>
                  </a:cubicBezTo>
                  <a:cubicBezTo>
                    <a:pt x="438" y="194"/>
                    <a:pt x="415" y="249"/>
                    <a:pt x="353" y="249"/>
                  </a:cubicBezTo>
                  <a:close/>
                  <a:moveTo>
                    <a:pt x="546" y="277"/>
                  </a:moveTo>
                  <a:lnTo>
                    <a:pt x="588" y="277"/>
                  </a:lnTo>
                  <a:lnTo>
                    <a:pt x="588" y="163"/>
                  </a:lnTo>
                  <a:lnTo>
                    <a:pt x="613" y="165"/>
                  </a:lnTo>
                  <a:lnTo>
                    <a:pt x="697" y="277"/>
                  </a:lnTo>
                  <a:lnTo>
                    <a:pt x="748" y="277"/>
                  </a:lnTo>
                  <a:lnTo>
                    <a:pt x="670" y="176"/>
                  </a:lnTo>
                  <a:cubicBezTo>
                    <a:pt x="664" y="168"/>
                    <a:pt x="657" y="163"/>
                    <a:pt x="652" y="159"/>
                  </a:cubicBezTo>
                  <a:lnTo>
                    <a:pt x="652" y="157"/>
                  </a:lnTo>
                  <a:cubicBezTo>
                    <a:pt x="693" y="151"/>
                    <a:pt x="721" y="123"/>
                    <a:pt x="721" y="83"/>
                  </a:cubicBezTo>
                  <a:cubicBezTo>
                    <a:pt x="721" y="16"/>
                    <a:pt x="664" y="5"/>
                    <a:pt x="614" y="5"/>
                  </a:cubicBezTo>
                  <a:cubicBezTo>
                    <a:pt x="590" y="5"/>
                    <a:pt x="565" y="6"/>
                    <a:pt x="546" y="8"/>
                  </a:cubicBezTo>
                  <a:lnTo>
                    <a:pt x="546" y="277"/>
                  </a:lnTo>
                  <a:close/>
                  <a:moveTo>
                    <a:pt x="617" y="135"/>
                  </a:moveTo>
                  <a:cubicBezTo>
                    <a:pt x="608" y="135"/>
                    <a:pt x="596" y="135"/>
                    <a:pt x="588" y="133"/>
                  </a:cubicBezTo>
                  <a:lnTo>
                    <a:pt x="588" y="37"/>
                  </a:lnTo>
                  <a:cubicBezTo>
                    <a:pt x="593" y="37"/>
                    <a:pt x="600" y="37"/>
                    <a:pt x="606" y="37"/>
                  </a:cubicBezTo>
                  <a:cubicBezTo>
                    <a:pt x="642" y="37"/>
                    <a:pt x="679" y="41"/>
                    <a:pt x="679" y="83"/>
                  </a:cubicBezTo>
                  <a:cubicBezTo>
                    <a:pt x="679" y="121"/>
                    <a:pt x="649" y="135"/>
                    <a:pt x="617" y="135"/>
                  </a:cubicBezTo>
                  <a:close/>
                  <a:moveTo>
                    <a:pt x="856" y="277"/>
                  </a:moveTo>
                  <a:lnTo>
                    <a:pt x="899" y="277"/>
                  </a:lnTo>
                  <a:lnTo>
                    <a:pt x="899" y="40"/>
                  </a:lnTo>
                  <a:lnTo>
                    <a:pt x="993" y="40"/>
                  </a:lnTo>
                  <a:lnTo>
                    <a:pt x="993" y="6"/>
                  </a:lnTo>
                  <a:lnTo>
                    <a:pt x="762" y="6"/>
                  </a:lnTo>
                  <a:lnTo>
                    <a:pt x="762" y="40"/>
                  </a:lnTo>
                  <a:lnTo>
                    <a:pt x="856" y="40"/>
                  </a:lnTo>
                  <a:lnTo>
                    <a:pt x="856" y="277"/>
                  </a:lnTo>
                  <a:close/>
                  <a:moveTo>
                    <a:pt x="1157" y="283"/>
                  </a:moveTo>
                  <a:cubicBezTo>
                    <a:pt x="1211" y="283"/>
                    <a:pt x="1266" y="254"/>
                    <a:pt x="1266" y="185"/>
                  </a:cubicBezTo>
                  <a:lnTo>
                    <a:pt x="1266" y="6"/>
                  </a:lnTo>
                  <a:lnTo>
                    <a:pt x="1227" y="6"/>
                  </a:lnTo>
                  <a:lnTo>
                    <a:pt x="1227" y="179"/>
                  </a:lnTo>
                  <a:cubicBezTo>
                    <a:pt x="1227" y="231"/>
                    <a:pt x="1194" y="248"/>
                    <a:pt x="1158" y="248"/>
                  </a:cubicBezTo>
                  <a:cubicBezTo>
                    <a:pt x="1108" y="248"/>
                    <a:pt x="1085" y="228"/>
                    <a:pt x="1085" y="179"/>
                  </a:cubicBezTo>
                  <a:lnTo>
                    <a:pt x="1085" y="6"/>
                  </a:lnTo>
                  <a:lnTo>
                    <a:pt x="1043" y="6"/>
                  </a:lnTo>
                  <a:lnTo>
                    <a:pt x="1043" y="186"/>
                  </a:lnTo>
                  <a:cubicBezTo>
                    <a:pt x="1043" y="245"/>
                    <a:pt x="1072" y="283"/>
                    <a:pt x="1157" y="283"/>
                  </a:cubicBezTo>
                  <a:close/>
                  <a:moveTo>
                    <a:pt x="1474" y="282"/>
                  </a:moveTo>
                  <a:cubicBezTo>
                    <a:pt x="1504" y="282"/>
                    <a:pt x="1538" y="277"/>
                    <a:pt x="1574" y="268"/>
                  </a:cubicBezTo>
                  <a:lnTo>
                    <a:pt x="1574" y="138"/>
                  </a:lnTo>
                  <a:lnTo>
                    <a:pt x="1457" y="138"/>
                  </a:lnTo>
                  <a:lnTo>
                    <a:pt x="1457" y="171"/>
                  </a:lnTo>
                  <a:lnTo>
                    <a:pt x="1532" y="171"/>
                  </a:lnTo>
                  <a:lnTo>
                    <a:pt x="1532" y="243"/>
                  </a:lnTo>
                  <a:cubicBezTo>
                    <a:pt x="1515" y="246"/>
                    <a:pt x="1499" y="248"/>
                    <a:pt x="1476" y="248"/>
                  </a:cubicBezTo>
                  <a:cubicBezTo>
                    <a:pt x="1408" y="248"/>
                    <a:pt x="1370" y="211"/>
                    <a:pt x="1370" y="140"/>
                  </a:cubicBezTo>
                  <a:cubicBezTo>
                    <a:pt x="1370" y="78"/>
                    <a:pt x="1417" y="36"/>
                    <a:pt x="1478" y="36"/>
                  </a:cubicBezTo>
                  <a:cubicBezTo>
                    <a:pt x="1510" y="36"/>
                    <a:pt x="1535" y="43"/>
                    <a:pt x="1561" y="53"/>
                  </a:cubicBezTo>
                  <a:lnTo>
                    <a:pt x="1572" y="18"/>
                  </a:lnTo>
                  <a:cubicBezTo>
                    <a:pt x="1543" y="6"/>
                    <a:pt x="1512" y="1"/>
                    <a:pt x="1478" y="1"/>
                  </a:cubicBezTo>
                  <a:cubicBezTo>
                    <a:pt x="1391" y="1"/>
                    <a:pt x="1326" y="60"/>
                    <a:pt x="1326" y="148"/>
                  </a:cubicBezTo>
                  <a:cubicBezTo>
                    <a:pt x="1326" y="240"/>
                    <a:pt x="1394" y="282"/>
                    <a:pt x="1474" y="282"/>
                  </a:cubicBezTo>
                  <a:close/>
                  <a:moveTo>
                    <a:pt x="1623" y="277"/>
                  </a:moveTo>
                  <a:lnTo>
                    <a:pt x="1664" y="277"/>
                  </a:lnTo>
                  <a:lnTo>
                    <a:pt x="1693" y="192"/>
                  </a:lnTo>
                  <a:lnTo>
                    <a:pt x="1797" y="192"/>
                  </a:lnTo>
                  <a:lnTo>
                    <a:pt x="1827" y="277"/>
                  </a:lnTo>
                  <a:lnTo>
                    <a:pt x="1871" y="277"/>
                  </a:lnTo>
                  <a:lnTo>
                    <a:pt x="1773" y="3"/>
                  </a:lnTo>
                  <a:lnTo>
                    <a:pt x="1723" y="3"/>
                  </a:lnTo>
                  <a:lnTo>
                    <a:pt x="1623" y="277"/>
                  </a:lnTo>
                  <a:close/>
                  <a:moveTo>
                    <a:pt x="1705" y="159"/>
                  </a:moveTo>
                  <a:lnTo>
                    <a:pt x="1736" y="71"/>
                  </a:lnTo>
                  <a:cubicBezTo>
                    <a:pt x="1739" y="63"/>
                    <a:pt x="1743" y="49"/>
                    <a:pt x="1745" y="40"/>
                  </a:cubicBezTo>
                  <a:lnTo>
                    <a:pt x="1746" y="40"/>
                  </a:lnTo>
                  <a:cubicBezTo>
                    <a:pt x="1748" y="49"/>
                    <a:pt x="1751" y="63"/>
                    <a:pt x="1754" y="69"/>
                  </a:cubicBezTo>
                  <a:lnTo>
                    <a:pt x="1786" y="159"/>
                  </a:lnTo>
                  <a:lnTo>
                    <a:pt x="1705" y="159"/>
                  </a:lnTo>
                  <a:close/>
                  <a:moveTo>
                    <a:pt x="1920" y="277"/>
                  </a:moveTo>
                  <a:lnTo>
                    <a:pt x="2084" y="277"/>
                  </a:lnTo>
                  <a:lnTo>
                    <a:pt x="2084" y="242"/>
                  </a:lnTo>
                  <a:lnTo>
                    <a:pt x="1963" y="242"/>
                  </a:lnTo>
                  <a:lnTo>
                    <a:pt x="1963" y="6"/>
                  </a:lnTo>
                  <a:lnTo>
                    <a:pt x="1920" y="6"/>
                  </a:lnTo>
                  <a:lnTo>
                    <a:pt x="1920" y="27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4" name="Freeform 56"/>
            <p:cNvSpPr>
              <a:spLocks noEditPoints="1"/>
            </p:cNvSpPr>
            <p:nvPr/>
          </p:nvSpPr>
          <p:spPr bwMode="auto">
            <a:xfrm>
              <a:off x="7545388" y="5873750"/>
              <a:ext cx="677863" cy="47625"/>
            </a:xfrm>
            <a:custGeom>
              <a:avLst/>
              <a:gdLst>
                <a:gd name="T0" fmla="*/ 76 w 1874"/>
                <a:gd name="T1" fmla="*/ 111 h 130"/>
                <a:gd name="T2" fmla="*/ 66 w 1874"/>
                <a:gd name="T3" fmla="*/ 70 h 130"/>
                <a:gd name="T4" fmla="*/ 20 w 1874"/>
                <a:gd name="T5" fmla="*/ 18 h 130"/>
                <a:gd name="T6" fmla="*/ 0 w 1874"/>
                <a:gd name="T7" fmla="*/ 2 h 130"/>
                <a:gd name="T8" fmla="*/ 268 w 1874"/>
                <a:gd name="T9" fmla="*/ 84 h 130"/>
                <a:gd name="T10" fmla="*/ 250 w 1874"/>
                <a:gd name="T11" fmla="*/ 82 h 130"/>
                <a:gd name="T12" fmla="*/ 185 w 1874"/>
                <a:gd name="T13" fmla="*/ 2 h 130"/>
                <a:gd name="T14" fmla="*/ 218 w 1874"/>
                <a:gd name="T15" fmla="*/ 130 h 130"/>
                <a:gd name="T16" fmla="*/ 385 w 1874"/>
                <a:gd name="T17" fmla="*/ 74 h 130"/>
                <a:gd name="T18" fmla="*/ 458 w 1874"/>
                <a:gd name="T19" fmla="*/ 127 h 130"/>
                <a:gd name="T20" fmla="*/ 414 w 1874"/>
                <a:gd name="T21" fmla="*/ 72 h 130"/>
                <a:gd name="T22" fmla="*/ 365 w 1874"/>
                <a:gd name="T23" fmla="*/ 3 h 130"/>
                <a:gd name="T24" fmla="*/ 385 w 1874"/>
                <a:gd name="T25" fmla="*/ 61 h 130"/>
                <a:gd name="T26" fmla="*/ 426 w 1874"/>
                <a:gd name="T27" fmla="*/ 38 h 130"/>
                <a:gd name="T28" fmla="*/ 656 w 1874"/>
                <a:gd name="T29" fmla="*/ 61 h 130"/>
                <a:gd name="T30" fmla="*/ 596 w 1874"/>
                <a:gd name="T31" fmla="*/ 129 h 130"/>
                <a:gd name="T32" fmla="*/ 596 w 1874"/>
                <a:gd name="T33" fmla="*/ 15 h 130"/>
                <a:gd name="T34" fmla="*/ 778 w 1874"/>
                <a:gd name="T35" fmla="*/ 129 h 130"/>
                <a:gd name="T36" fmla="*/ 780 w 1874"/>
                <a:gd name="T37" fmla="*/ 50 h 130"/>
                <a:gd name="T38" fmla="*/ 811 w 1874"/>
                <a:gd name="T39" fmla="*/ 23 h 130"/>
                <a:gd name="T40" fmla="*/ 743 w 1874"/>
                <a:gd name="T41" fmla="*/ 35 h 130"/>
                <a:gd name="T42" fmla="*/ 802 w 1874"/>
                <a:gd name="T43" fmla="*/ 94 h 130"/>
                <a:gd name="T44" fmla="*/ 740 w 1874"/>
                <a:gd name="T45" fmla="*/ 122 h 130"/>
                <a:gd name="T46" fmla="*/ 933 w 1874"/>
                <a:gd name="T47" fmla="*/ 127 h 130"/>
                <a:gd name="T48" fmla="*/ 913 w 1874"/>
                <a:gd name="T49" fmla="*/ 127 h 130"/>
                <a:gd name="T50" fmla="*/ 1077 w 1874"/>
                <a:gd name="T51" fmla="*/ 56 h 130"/>
                <a:gd name="T52" fmla="*/ 1066 w 1874"/>
                <a:gd name="T53" fmla="*/ 17 h 130"/>
                <a:gd name="T54" fmla="*/ 1068 w 1874"/>
                <a:gd name="T55" fmla="*/ 0 h 130"/>
                <a:gd name="T56" fmla="*/ 1064 w 1874"/>
                <a:gd name="T57" fmla="*/ 72 h 130"/>
                <a:gd name="T58" fmla="*/ 1029 w 1874"/>
                <a:gd name="T59" fmla="*/ 105 h 130"/>
                <a:gd name="T60" fmla="*/ 1228 w 1874"/>
                <a:gd name="T61" fmla="*/ 127 h 130"/>
                <a:gd name="T62" fmla="*/ 1291 w 1874"/>
                <a:gd name="T63" fmla="*/ 18 h 130"/>
                <a:gd name="T64" fmla="*/ 1185 w 1874"/>
                <a:gd name="T65" fmla="*/ 18 h 130"/>
                <a:gd name="T66" fmla="*/ 1379 w 1874"/>
                <a:gd name="T67" fmla="*/ 127 h 130"/>
                <a:gd name="T68" fmla="*/ 1399 w 1874"/>
                <a:gd name="T69" fmla="*/ 111 h 130"/>
                <a:gd name="T70" fmla="*/ 1445 w 1874"/>
                <a:gd name="T71" fmla="*/ 54 h 130"/>
                <a:gd name="T72" fmla="*/ 1453 w 1874"/>
                <a:gd name="T73" fmla="*/ 18 h 130"/>
                <a:gd name="T74" fmla="*/ 1379 w 1874"/>
                <a:gd name="T75" fmla="*/ 127 h 130"/>
                <a:gd name="T76" fmla="*/ 1564 w 1874"/>
                <a:gd name="T77" fmla="*/ 40 h 130"/>
                <a:gd name="T78" fmla="*/ 1565 w 1874"/>
                <a:gd name="T79" fmla="*/ 20 h 130"/>
                <a:gd name="T80" fmla="*/ 1618 w 1874"/>
                <a:gd name="T81" fmla="*/ 127 h 130"/>
                <a:gd name="T82" fmla="*/ 1653 w 1874"/>
                <a:gd name="T83" fmla="*/ 19 h 130"/>
                <a:gd name="T84" fmla="*/ 1660 w 1874"/>
                <a:gd name="T85" fmla="*/ 127 h 130"/>
                <a:gd name="T86" fmla="*/ 1642 w 1874"/>
                <a:gd name="T87" fmla="*/ 2 h 130"/>
                <a:gd name="T88" fmla="*/ 1609 w 1874"/>
                <a:gd name="T89" fmla="*/ 106 h 130"/>
                <a:gd name="T90" fmla="*/ 1552 w 1874"/>
                <a:gd name="T91" fmla="*/ 2 h 130"/>
                <a:gd name="T92" fmla="*/ 1778 w 1874"/>
                <a:gd name="T93" fmla="*/ 127 h 130"/>
                <a:gd name="T94" fmla="*/ 1853 w 1874"/>
                <a:gd name="T95" fmla="*/ 127 h 130"/>
                <a:gd name="T96" fmla="*/ 1806 w 1874"/>
                <a:gd name="T97" fmla="*/ 1 h 130"/>
                <a:gd name="T98" fmla="*/ 1811 w 1874"/>
                <a:gd name="T99" fmla="*/ 32 h 130"/>
                <a:gd name="T100" fmla="*/ 1820 w 1874"/>
                <a:gd name="T101"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4" h="130">
                  <a:moveTo>
                    <a:pt x="0" y="127"/>
                  </a:moveTo>
                  <a:lnTo>
                    <a:pt x="76" y="127"/>
                  </a:lnTo>
                  <a:lnTo>
                    <a:pt x="76" y="111"/>
                  </a:lnTo>
                  <a:lnTo>
                    <a:pt x="20" y="111"/>
                  </a:lnTo>
                  <a:lnTo>
                    <a:pt x="20" y="70"/>
                  </a:lnTo>
                  <a:lnTo>
                    <a:pt x="66" y="70"/>
                  </a:lnTo>
                  <a:lnTo>
                    <a:pt x="66" y="54"/>
                  </a:lnTo>
                  <a:lnTo>
                    <a:pt x="20" y="54"/>
                  </a:lnTo>
                  <a:lnTo>
                    <a:pt x="20" y="18"/>
                  </a:lnTo>
                  <a:lnTo>
                    <a:pt x="74" y="18"/>
                  </a:lnTo>
                  <a:lnTo>
                    <a:pt x="74" y="2"/>
                  </a:lnTo>
                  <a:lnTo>
                    <a:pt x="0" y="2"/>
                  </a:lnTo>
                  <a:lnTo>
                    <a:pt x="0" y="127"/>
                  </a:lnTo>
                  <a:close/>
                  <a:moveTo>
                    <a:pt x="218" y="130"/>
                  </a:moveTo>
                  <a:cubicBezTo>
                    <a:pt x="243" y="130"/>
                    <a:pt x="268" y="116"/>
                    <a:pt x="268" y="84"/>
                  </a:cubicBezTo>
                  <a:lnTo>
                    <a:pt x="268" y="2"/>
                  </a:lnTo>
                  <a:lnTo>
                    <a:pt x="250" y="2"/>
                  </a:lnTo>
                  <a:lnTo>
                    <a:pt x="250" y="82"/>
                  </a:lnTo>
                  <a:cubicBezTo>
                    <a:pt x="250" y="106"/>
                    <a:pt x="235" y="114"/>
                    <a:pt x="218" y="114"/>
                  </a:cubicBezTo>
                  <a:cubicBezTo>
                    <a:pt x="195" y="114"/>
                    <a:pt x="185" y="104"/>
                    <a:pt x="185" y="82"/>
                  </a:cubicBezTo>
                  <a:lnTo>
                    <a:pt x="185" y="2"/>
                  </a:lnTo>
                  <a:lnTo>
                    <a:pt x="165" y="2"/>
                  </a:lnTo>
                  <a:lnTo>
                    <a:pt x="165" y="85"/>
                  </a:lnTo>
                  <a:cubicBezTo>
                    <a:pt x="165" y="112"/>
                    <a:pt x="179" y="130"/>
                    <a:pt x="218" y="130"/>
                  </a:cubicBezTo>
                  <a:close/>
                  <a:moveTo>
                    <a:pt x="365" y="127"/>
                  </a:moveTo>
                  <a:lnTo>
                    <a:pt x="385" y="127"/>
                  </a:lnTo>
                  <a:lnTo>
                    <a:pt x="385" y="74"/>
                  </a:lnTo>
                  <a:lnTo>
                    <a:pt x="396" y="75"/>
                  </a:lnTo>
                  <a:lnTo>
                    <a:pt x="435" y="127"/>
                  </a:lnTo>
                  <a:lnTo>
                    <a:pt x="458" y="127"/>
                  </a:lnTo>
                  <a:lnTo>
                    <a:pt x="422" y="80"/>
                  </a:lnTo>
                  <a:cubicBezTo>
                    <a:pt x="419" y="77"/>
                    <a:pt x="416" y="74"/>
                    <a:pt x="414" y="73"/>
                  </a:cubicBezTo>
                  <a:lnTo>
                    <a:pt x="414" y="72"/>
                  </a:lnTo>
                  <a:cubicBezTo>
                    <a:pt x="433" y="69"/>
                    <a:pt x="446" y="56"/>
                    <a:pt x="446" y="38"/>
                  </a:cubicBezTo>
                  <a:cubicBezTo>
                    <a:pt x="446" y="7"/>
                    <a:pt x="419" y="2"/>
                    <a:pt x="397" y="2"/>
                  </a:cubicBezTo>
                  <a:cubicBezTo>
                    <a:pt x="386" y="2"/>
                    <a:pt x="374" y="2"/>
                    <a:pt x="365" y="3"/>
                  </a:cubicBezTo>
                  <a:lnTo>
                    <a:pt x="365" y="127"/>
                  </a:lnTo>
                  <a:close/>
                  <a:moveTo>
                    <a:pt x="398" y="61"/>
                  </a:moveTo>
                  <a:cubicBezTo>
                    <a:pt x="394" y="61"/>
                    <a:pt x="388" y="61"/>
                    <a:pt x="385" y="61"/>
                  </a:cubicBezTo>
                  <a:lnTo>
                    <a:pt x="385" y="17"/>
                  </a:lnTo>
                  <a:cubicBezTo>
                    <a:pt x="387" y="17"/>
                    <a:pt x="390" y="16"/>
                    <a:pt x="393" y="16"/>
                  </a:cubicBezTo>
                  <a:cubicBezTo>
                    <a:pt x="409" y="16"/>
                    <a:pt x="426" y="18"/>
                    <a:pt x="426" y="38"/>
                  </a:cubicBezTo>
                  <a:cubicBezTo>
                    <a:pt x="426" y="55"/>
                    <a:pt x="412" y="61"/>
                    <a:pt x="398" y="61"/>
                  </a:cubicBezTo>
                  <a:close/>
                  <a:moveTo>
                    <a:pt x="596" y="129"/>
                  </a:moveTo>
                  <a:cubicBezTo>
                    <a:pt x="632" y="129"/>
                    <a:pt x="656" y="102"/>
                    <a:pt x="656" y="61"/>
                  </a:cubicBezTo>
                  <a:cubicBezTo>
                    <a:pt x="656" y="31"/>
                    <a:pt x="637" y="0"/>
                    <a:pt x="597" y="0"/>
                  </a:cubicBezTo>
                  <a:cubicBezTo>
                    <a:pt x="560" y="0"/>
                    <a:pt x="536" y="28"/>
                    <a:pt x="536" y="67"/>
                  </a:cubicBezTo>
                  <a:cubicBezTo>
                    <a:pt x="536" y="102"/>
                    <a:pt x="558" y="129"/>
                    <a:pt x="596" y="129"/>
                  </a:cubicBezTo>
                  <a:close/>
                  <a:moveTo>
                    <a:pt x="597" y="114"/>
                  </a:moveTo>
                  <a:cubicBezTo>
                    <a:pt x="566" y="114"/>
                    <a:pt x="557" y="88"/>
                    <a:pt x="557" y="64"/>
                  </a:cubicBezTo>
                  <a:cubicBezTo>
                    <a:pt x="557" y="41"/>
                    <a:pt x="566" y="15"/>
                    <a:pt x="596" y="15"/>
                  </a:cubicBezTo>
                  <a:cubicBezTo>
                    <a:pt x="628" y="15"/>
                    <a:pt x="636" y="43"/>
                    <a:pt x="636" y="64"/>
                  </a:cubicBezTo>
                  <a:cubicBezTo>
                    <a:pt x="636" y="89"/>
                    <a:pt x="625" y="114"/>
                    <a:pt x="597" y="114"/>
                  </a:cubicBezTo>
                  <a:close/>
                  <a:moveTo>
                    <a:pt x="778" y="129"/>
                  </a:moveTo>
                  <a:cubicBezTo>
                    <a:pt x="806" y="129"/>
                    <a:pt x="822" y="114"/>
                    <a:pt x="822" y="92"/>
                  </a:cubicBezTo>
                  <a:cubicBezTo>
                    <a:pt x="822" y="75"/>
                    <a:pt x="812" y="64"/>
                    <a:pt x="794" y="56"/>
                  </a:cubicBezTo>
                  <a:lnTo>
                    <a:pt x="780" y="50"/>
                  </a:lnTo>
                  <a:cubicBezTo>
                    <a:pt x="773" y="47"/>
                    <a:pt x="762" y="43"/>
                    <a:pt x="762" y="32"/>
                  </a:cubicBezTo>
                  <a:cubicBezTo>
                    <a:pt x="762" y="23"/>
                    <a:pt x="770" y="17"/>
                    <a:pt x="783" y="17"/>
                  </a:cubicBezTo>
                  <a:cubicBezTo>
                    <a:pt x="794" y="17"/>
                    <a:pt x="803" y="19"/>
                    <a:pt x="811" y="23"/>
                  </a:cubicBezTo>
                  <a:lnTo>
                    <a:pt x="817" y="6"/>
                  </a:lnTo>
                  <a:cubicBezTo>
                    <a:pt x="809" y="3"/>
                    <a:pt x="796" y="0"/>
                    <a:pt x="785" y="0"/>
                  </a:cubicBezTo>
                  <a:cubicBezTo>
                    <a:pt x="755" y="0"/>
                    <a:pt x="743" y="19"/>
                    <a:pt x="743" y="35"/>
                  </a:cubicBezTo>
                  <a:cubicBezTo>
                    <a:pt x="743" y="53"/>
                    <a:pt x="755" y="61"/>
                    <a:pt x="768" y="66"/>
                  </a:cubicBezTo>
                  <a:lnTo>
                    <a:pt x="781" y="72"/>
                  </a:lnTo>
                  <a:cubicBezTo>
                    <a:pt x="795" y="78"/>
                    <a:pt x="802" y="83"/>
                    <a:pt x="802" y="94"/>
                  </a:cubicBezTo>
                  <a:cubicBezTo>
                    <a:pt x="802" y="107"/>
                    <a:pt x="792" y="112"/>
                    <a:pt x="778" y="112"/>
                  </a:cubicBezTo>
                  <a:cubicBezTo>
                    <a:pt x="768" y="112"/>
                    <a:pt x="758" y="110"/>
                    <a:pt x="746" y="105"/>
                  </a:cubicBezTo>
                  <a:lnTo>
                    <a:pt x="740" y="122"/>
                  </a:lnTo>
                  <a:cubicBezTo>
                    <a:pt x="750" y="126"/>
                    <a:pt x="765" y="129"/>
                    <a:pt x="778" y="129"/>
                  </a:cubicBezTo>
                  <a:close/>
                  <a:moveTo>
                    <a:pt x="913" y="127"/>
                  </a:moveTo>
                  <a:lnTo>
                    <a:pt x="933" y="127"/>
                  </a:lnTo>
                  <a:lnTo>
                    <a:pt x="933" y="2"/>
                  </a:lnTo>
                  <a:lnTo>
                    <a:pt x="913" y="2"/>
                  </a:lnTo>
                  <a:lnTo>
                    <a:pt x="913" y="127"/>
                  </a:lnTo>
                  <a:close/>
                  <a:moveTo>
                    <a:pt x="1060" y="129"/>
                  </a:moveTo>
                  <a:cubicBezTo>
                    <a:pt x="1089" y="129"/>
                    <a:pt x="1105" y="114"/>
                    <a:pt x="1105" y="92"/>
                  </a:cubicBezTo>
                  <a:cubicBezTo>
                    <a:pt x="1105" y="75"/>
                    <a:pt x="1095" y="64"/>
                    <a:pt x="1077" y="56"/>
                  </a:cubicBezTo>
                  <a:lnTo>
                    <a:pt x="1063" y="50"/>
                  </a:lnTo>
                  <a:cubicBezTo>
                    <a:pt x="1056" y="47"/>
                    <a:pt x="1045" y="43"/>
                    <a:pt x="1045" y="32"/>
                  </a:cubicBezTo>
                  <a:cubicBezTo>
                    <a:pt x="1045" y="23"/>
                    <a:pt x="1053" y="17"/>
                    <a:pt x="1066" y="17"/>
                  </a:cubicBezTo>
                  <a:cubicBezTo>
                    <a:pt x="1077" y="17"/>
                    <a:pt x="1085" y="19"/>
                    <a:pt x="1094" y="23"/>
                  </a:cubicBezTo>
                  <a:lnTo>
                    <a:pt x="1100" y="6"/>
                  </a:lnTo>
                  <a:cubicBezTo>
                    <a:pt x="1092" y="3"/>
                    <a:pt x="1079" y="0"/>
                    <a:pt x="1068" y="0"/>
                  </a:cubicBezTo>
                  <a:cubicBezTo>
                    <a:pt x="1038" y="0"/>
                    <a:pt x="1026" y="19"/>
                    <a:pt x="1026" y="35"/>
                  </a:cubicBezTo>
                  <a:cubicBezTo>
                    <a:pt x="1026" y="53"/>
                    <a:pt x="1038" y="61"/>
                    <a:pt x="1051" y="66"/>
                  </a:cubicBezTo>
                  <a:lnTo>
                    <a:pt x="1064" y="72"/>
                  </a:lnTo>
                  <a:cubicBezTo>
                    <a:pt x="1078" y="78"/>
                    <a:pt x="1085" y="83"/>
                    <a:pt x="1085" y="94"/>
                  </a:cubicBezTo>
                  <a:cubicBezTo>
                    <a:pt x="1085" y="107"/>
                    <a:pt x="1075" y="112"/>
                    <a:pt x="1061" y="112"/>
                  </a:cubicBezTo>
                  <a:cubicBezTo>
                    <a:pt x="1051" y="112"/>
                    <a:pt x="1040" y="110"/>
                    <a:pt x="1029" y="105"/>
                  </a:cubicBezTo>
                  <a:lnTo>
                    <a:pt x="1023" y="122"/>
                  </a:lnTo>
                  <a:cubicBezTo>
                    <a:pt x="1033" y="126"/>
                    <a:pt x="1048" y="129"/>
                    <a:pt x="1060" y="129"/>
                  </a:cubicBezTo>
                  <a:close/>
                  <a:moveTo>
                    <a:pt x="1228" y="127"/>
                  </a:moveTo>
                  <a:lnTo>
                    <a:pt x="1248" y="127"/>
                  </a:lnTo>
                  <a:lnTo>
                    <a:pt x="1248" y="18"/>
                  </a:lnTo>
                  <a:lnTo>
                    <a:pt x="1291" y="18"/>
                  </a:lnTo>
                  <a:lnTo>
                    <a:pt x="1291" y="2"/>
                  </a:lnTo>
                  <a:lnTo>
                    <a:pt x="1185" y="2"/>
                  </a:lnTo>
                  <a:lnTo>
                    <a:pt x="1185" y="18"/>
                  </a:lnTo>
                  <a:lnTo>
                    <a:pt x="1228" y="18"/>
                  </a:lnTo>
                  <a:lnTo>
                    <a:pt x="1228" y="127"/>
                  </a:lnTo>
                  <a:close/>
                  <a:moveTo>
                    <a:pt x="1379" y="127"/>
                  </a:moveTo>
                  <a:lnTo>
                    <a:pt x="1454" y="127"/>
                  </a:lnTo>
                  <a:lnTo>
                    <a:pt x="1454" y="111"/>
                  </a:lnTo>
                  <a:lnTo>
                    <a:pt x="1399" y="111"/>
                  </a:lnTo>
                  <a:lnTo>
                    <a:pt x="1399" y="70"/>
                  </a:lnTo>
                  <a:lnTo>
                    <a:pt x="1445" y="70"/>
                  </a:lnTo>
                  <a:lnTo>
                    <a:pt x="1445" y="54"/>
                  </a:lnTo>
                  <a:lnTo>
                    <a:pt x="1399" y="54"/>
                  </a:lnTo>
                  <a:lnTo>
                    <a:pt x="1399" y="18"/>
                  </a:lnTo>
                  <a:lnTo>
                    <a:pt x="1453" y="18"/>
                  </a:lnTo>
                  <a:lnTo>
                    <a:pt x="1453" y="2"/>
                  </a:lnTo>
                  <a:lnTo>
                    <a:pt x="1379" y="2"/>
                  </a:lnTo>
                  <a:lnTo>
                    <a:pt x="1379" y="127"/>
                  </a:lnTo>
                  <a:close/>
                  <a:moveTo>
                    <a:pt x="1540" y="127"/>
                  </a:moveTo>
                  <a:lnTo>
                    <a:pt x="1557" y="127"/>
                  </a:lnTo>
                  <a:lnTo>
                    <a:pt x="1564" y="40"/>
                  </a:lnTo>
                  <a:lnTo>
                    <a:pt x="1565" y="31"/>
                  </a:lnTo>
                  <a:cubicBezTo>
                    <a:pt x="1565" y="28"/>
                    <a:pt x="1565" y="24"/>
                    <a:pt x="1565" y="20"/>
                  </a:cubicBezTo>
                  <a:lnTo>
                    <a:pt x="1565" y="20"/>
                  </a:lnTo>
                  <a:cubicBezTo>
                    <a:pt x="1567" y="26"/>
                    <a:pt x="1569" y="33"/>
                    <a:pt x="1571" y="39"/>
                  </a:cubicBezTo>
                  <a:lnTo>
                    <a:pt x="1599" y="127"/>
                  </a:lnTo>
                  <a:lnTo>
                    <a:pt x="1618" y="127"/>
                  </a:lnTo>
                  <a:lnTo>
                    <a:pt x="1647" y="40"/>
                  </a:lnTo>
                  <a:cubicBezTo>
                    <a:pt x="1649" y="33"/>
                    <a:pt x="1650" y="26"/>
                    <a:pt x="1652" y="19"/>
                  </a:cubicBezTo>
                  <a:lnTo>
                    <a:pt x="1653" y="19"/>
                  </a:lnTo>
                  <a:cubicBezTo>
                    <a:pt x="1652" y="25"/>
                    <a:pt x="1652" y="27"/>
                    <a:pt x="1652" y="31"/>
                  </a:cubicBezTo>
                  <a:cubicBezTo>
                    <a:pt x="1652" y="33"/>
                    <a:pt x="1652" y="39"/>
                    <a:pt x="1653" y="42"/>
                  </a:cubicBezTo>
                  <a:lnTo>
                    <a:pt x="1660" y="127"/>
                  </a:lnTo>
                  <a:lnTo>
                    <a:pt x="1679" y="127"/>
                  </a:lnTo>
                  <a:lnTo>
                    <a:pt x="1668" y="2"/>
                  </a:lnTo>
                  <a:lnTo>
                    <a:pt x="1642" y="2"/>
                  </a:lnTo>
                  <a:lnTo>
                    <a:pt x="1613" y="92"/>
                  </a:lnTo>
                  <a:cubicBezTo>
                    <a:pt x="1612" y="96"/>
                    <a:pt x="1610" y="103"/>
                    <a:pt x="1610" y="106"/>
                  </a:cubicBezTo>
                  <a:lnTo>
                    <a:pt x="1609" y="106"/>
                  </a:lnTo>
                  <a:cubicBezTo>
                    <a:pt x="1608" y="103"/>
                    <a:pt x="1607" y="96"/>
                    <a:pt x="1606" y="92"/>
                  </a:cubicBezTo>
                  <a:lnTo>
                    <a:pt x="1576" y="2"/>
                  </a:lnTo>
                  <a:lnTo>
                    <a:pt x="1552" y="2"/>
                  </a:lnTo>
                  <a:lnTo>
                    <a:pt x="1540" y="127"/>
                  </a:lnTo>
                  <a:close/>
                  <a:moveTo>
                    <a:pt x="1760" y="127"/>
                  </a:moveTo>
                  <a:lnTo>
                    <a:pt x="1778" y="127"/>
                  </a:lnTo>
                  <a:lnTo>
                    <a:pt x="1792" y="88"/>
                  </a:lnTo>
                  <a:lnTo>
                    <a:pt x="1840" y="88"/>
                  </a:lnTo>
                  <a:lnTo>
                    <a:pt x="1853" y="127"/>
                  </a:lnTo>
                  <a:lnTo>
                    <a:pt x="1874" y="127"/>
                  </a:lnTo>
                  <a:lnTo>
                    <a:pt x="1828" y="1"/>
                  </a:lnTo>
                  <a:lnTo>
                    <a:pt x="1806" y="1"/>
                  </a:lnTo>
                  <a:lnTo>
                    <a:pt x="1760" y="127"/>
                  </a:lnTo>
                  <a:close/>
                  <a:moveTo>
                    <a:pt x="1797" y="73"/>
                  </a:moveTo>
                  <a:lnTo>
                    <a:pt x="1811" y="32"/>
                  </a:lnTo>
                  <a:cubicBezTo>
                    <a:pt x="1813" y="29"/>
                    <a:pt x="1814" y="22"/>
                    <a:pt x="1815" y="18"/>
                  </a:cubicBezTo>
                  <a:lnTo>
                    <a:pt x="1816" y="18"/>
                  </a:lnTo>
                  <a:cubicBezTo>
                    <a:pt x="1817" y="22"/>
                    <a:pt x="1818" y="28"/>
                    <a:pt x="1820" y="31"/>
                  </a:cubicBezTo>
                  <a:lnTo>
                    <a:pt x="1834" y="73"/>
                  </a:lnTo>
                  <a:lnTo>
                    <a:pt x="1797" y="7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grpSp>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57240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34" name="Title 33"/>
          <p:cNvSpPr>
            <a:spLocks noGrp="1"/>
          </p:cNvSpPr>
          <p:nvPr>
            <p:ph type="title" hasCustomPrompt="1"/>
          </p:nvPr>
        </p:nvSpPr>
        <p:spPr>
          <a:xfrm>
            <a:off x="6134400" y="360000"/>
            <a:ext cx="5724000" cy="3600000"/>
          </a:xfrm>
          <a:noFill/>
        </p:spPr>
        <p:txBody>
          <a:bodyPr wrap="square" lIns="720000" tIns="720000" rIns="360000" bIns="180000" anchor="b" anchorCtr="0">
            <a:noAutofit/>
          </a:bodyPr>
          <a:lstStyle>
            <a:lvl1pPr>
              <a:defRPr sz="3200" b="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título</a:t>
            </a:r>
            <a:br>
              <a:rPr lang="en-US" dirty="0"/>
            </a:br>
            <a:r>
              <a:rPr lang="en-US" dirty="0"/>
              <a:t>E </a:t>
            </a:r>
            <a:r>
              <a:rPr lang="en-US" dirty="0" err="1"/>
              <a:t>subtítulo</a:t>
            </a:r>
            <a:endParaRPr lang="pt-PT" dirty="0"/>
          </a:p>
        </p:txBody>
      </p:sp>
      <p:cxnSp>
        <p:nvCxnSpPr>
          <p:cNvPr id="10" name="Straight Connector 9"/>
          <p:cNvCxnSpPr/>
          <p:nvPr userDrawn="1"/>
        </p:nvCxnSpPr>
        <p:spPr>
          <a:xfrm rot="5400000">
            <a:off x="30420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7257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t 2">
    <p:spTree>
      <p:nvGrpSpPr>
        <p:cNvPr id="1" name=""/>
        <p:cNvGrpSpPr/>
        <p:nvPr/>
      </p:nvGrpSpPr>
      <p:grpSpPr>
        <a:xfrm>
          <a:off x="0" y="0"/>
          <a:ext cx="0" cy="0"/>
          <a:chOff x="0" y="0"/>
          <a:chExt cx="0" cy="0"/>
        </a:xfrm>
      </p:grpSpPr>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25" name="Text Placeholder 20"/>
          <p:cNvSpPr>
            <a:spLocks noGrp="1"/>
          </p:cNvSpPr>
          <p:nvPr>
            <p:ph type="body" sz="quarter" idx="25" hasCustomPrompt="1"/>
          </p:nvPr>
        </p:nvSpPr>
        <p:spPr>
          <a:xfrm>
            <a:off x="720000" y="1619999"/>
            <a:ext cx="4932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22" name="Picture Placeholder 8">
            <a:extLst>
              <a:ext uri="{FF2B5EF4-FFF2-40B4-BE49-F238E27FC236}">
                <a16:creationId xmlns:a16="http://schemas.microsoft.com/office/drawing/2014/main" id="{31AE1F43-039F-B846-85F6-76E0BF741135}"/>
              </a:ext>
            </a:extLst>
          </p:cNvPr>
          <p:cNvSpPr>
            <a:spLocks noGrp="1"/>
          </p:cNvSpPr>
          <p:nvPr>
            <p:ph type="pic" sz="quarter" idx="26" hasCustomPrompt="1"/>
          </p:nvPr>
        </p:nvSpPr>
        <p:spPr>
          <a:xfrm>
            <a:off x="5558852" y="1441798"/>
            <a:ext cx="3308400" cy="4424400"/>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smtClean="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8" name="Picture Placeholder 8">
            <a:extLst>
              <a:ext uri="{FF2B5EF4-FFF2-40B4-BE49-F238E27FC236}">
                <a16:creationId xmlns:a16="http://schemas.microsoft.com/office/drawing/2014/main" id="{31AE1F43-039F-B846-85F6-76E0BF741135}"/>
              </a:ext>
            </a:extLst>
          </p:cNvPr>
          <p:cNvSpPr>
            <a:spLocks noGrp="1"/>
          </p:cNvSpPr>
          <p:nvPr>
            <p:ph type="pic" sz="quarter" idx="19" hasCustomPrompt="1"/>
          </p:nvPr>
        </p:nvSpPr>
        <p:spPr>
          <a:xfrm>
            <a:off x="7909815" y="1441798"/>
            <a:ext cx="3308400" cy="4424400"/>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smtClean="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10"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2"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13"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3805565973"/>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t 3">
    <p:spTree>
      <p:nvGrpSpPr>
        <p:cNvPr id="1" name=""/>
        <p:cNvGrpSpPr/>
        <p:nvPr/>
      </p:nvGrpSpPr>
      <p:grpSpPr>
        <a:xfrm>
          <a:off x="0" y="0"/>
          <a:ext cx="0" cy="0"/>
          <a:chOff x="0" y="0"/>
          <a:chExt cx="0" cy="0"/>
        </a:xfrm>
      </p:grpSpPr>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userDrawn="1">
            <p:ph type="title" hasCustomPrompt="1"/>
          </p:nvPr>
        </p:nvSpPr>
        <p:spPr>
          <a:xfrm>
            <a:off x="720000" y="720000"/>
            <a:ext cx="3060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25" name="Text Placeholder 20"/>
          <p:cNvSpPr>
            <a:spLocks noGrp="1"/>
          </p:cNvSpPr>
          <p:nvPr userDrawn="1">
            <p:ph type="body" sz="quarter" idx="25" hasCustomPrompt="1"/>
          </p:nvPr>
        </p:nvSpPr>
        <p:spPr>
          <a:xfrm>
            <a:off x="720000" y="1619999"/>
            <a:ext cx="3060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22" name="Picture Placeholder 8">
            <a:extLst>
              <a:ext uri="{FF2B5EF4-FFF2-40B4-BE49-F238E27FC236}">
                <a16:creationId xmlns:a16="http://schemas.microsoft.com/office/drawing/2014/main" id="{31AE1F43-039F-B846-85F6-76E0BF741135}"/>
              </a:ext>
            </a:extLst>
          </p:cNvPr>
          <p:cNvSpPr>
            <a:spLocks noGrp="1"/>
          </p:cNvSpPr>
          <p:nvPr userDrawn="1">
            <p:ph type="pic" sz="quarter" idx="26" hasCustomPrompt="1"/>
          </p:nvPr>
        </p:nvSpPr>
        <p:spPr>
          <a:xfrm>
            <a:off x="4592339" y="1475576"/>
            <a:ext cx="3369600" cy="4518000"/>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smtClean="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17" name="Text Placeholder 20"/>
          <p:cNvSpPr>
            <a:spLocks noGrp="1"/>
          </p:cNvSpPr>
          <p:nvPr>
            <p:ph type="body" sz="quarter" idx="27" hasCustomPrompt="1"/>
          </p:nvPr>
        </p:nvSpPr>
        <p:spPr>
          <a:xfrm>
            <a:off x="8776800" y="1619999"/>
            <a:ext cx="3060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8" name="Text Placeholder 22"/>
          <p:cNvSpPr>
            <a:spLocks noGrp="1"/>
          </p:cNvSpPr>
          <p:nvPr>
            <p:ph type="body" sz="quarter" idx="17" hasCustomPrompt="1"/>
          </p:nvPr>
        </p:nvSpPr>
        <p:spPr>
          <a:xfrm>
            <a:off x="720000" y="360000"/>
            <a:ext cx="3060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1"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12"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1947926206"/>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ptop 1">
    <p:spTree>
      <p:nvGrpSpPr>
        <p:cNvPr id="1" name=""/>
        <p:cNvGrpSpPr/>
        <p:nvPr/>
      </p:nvGrpSpPr>
      <p:grpSpPr>
        <a:xfrm>
          <a:off x="0" y="0"/>
          <a:ext cx="0" cy="0"/>
          <a:chOff x="0" y="0"/>
          <a:chExt cx="0" cy="0"/>
        </a:xfrm>
      </p:grpSpPr>
      <p:sp>
        <p:nvSpPr>
          <p:cNvPr id="26" name="Picture Placeholder 8">
            <a:extLst>
              <a:ext uri="{FF2B5EF4-FFF2-40B4-BE49-F238E27FC236}">
                <a16:creationId xmlns:a16="http://schemas.microsoft.com/office/drawing/2014/main" id="{940428E3-8F5A-B042-91B8-5A125F16D8A7}"/>
              </a:ext>
            </a:extLst>
          </p:cNvPr>
          <p:cNvSpPr>
            <a:spLocks noGrp="1" noChangeAspect="1"/>
          </p:cNvSpPr>
          <p:nvPr>
            <p:ph type="pic" sz="quarter" idx="28" hasCustomPrompt="1"/>
          </p:nvPr>
        </p:nvSpPr>
        <p:spPr>
          <a:xfrm>
            <a:off x="7004619" y="2757488"/>
            <a:ext cx="3839093" cy="2454858"/>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27" name="Picture Placeholder 8">
            <a:extLst>
              <a:ext uri="{FF2B5EF4-FFF2-40B4-BE49-F238E27FC236}">
                <a16:creationId xmlns:a16="http://schemas.microsoft.com/office/drawing/2014/main" id="{940428E3-8F5A-B042-91B8-5A125F16D8A7}"/>
              </a:ext>
            </a:extLst>
          </p:cNvPr>
          <p:cNvSpPr>
            <a:spLocks noGrp="1" noChangeAspect="1"/>
          </p:cNvSpPr>
          <p:nvPr>
            <p:ph type="pic" sz="quarter" idx="29" hasCustomPrompt="1"/>
          </p:nvPr>
        </p:nvSpPr>
        <p:spPr>
          <a:xfrm>
            <a:off x="1308669" y="2757488"/>
            <a:ext cx="3839093" cy="2454858"/>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smtClean="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25" name="Text Placeholder 20"/>
          <p:cNvSpPr>
            <a:spLocks noGrp="1"/>
          </p:cNvSpPr>
          <p:nvPr userDrawn="1">
            <p:ph type="body" sz="quarter" idx="25" hasCustomPrompt="1"/>
          </p:nvPr>
        </p:nvSpPr>
        <p:spPr>
          <a:xfrm>
            <a:off x="720000" y="1619999"/>
            <a:ext cx="4932000" cy="720000"/>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userDrawn="1">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12" name="Picture Placeholder 8">
            <a:extLst>
              <a:ext uri="{FF2B5EF4-FFF2-40B4-BE49-F238E27FC236}">
                <a16:creationId xmlns:a16="http://schemas.microsoft.com/office/drawing/2014/main" id="{940428E3-8F5A-B042-91B8-5A125F16D8A7}"/>
              </a:ext>
            </a:extLst>
          </p:cNvPr>
          <p:cNvSpPr>
            <a:spLocks noGrp="1" noChangeAspect="1"/>
          </p:cNvSpPr>
          <p:nvPr userDrawn="1">
            <p:ph type="pic" sz="quarter" idx="21" hasCustomPrompt="1"/>
          </p:nvPr>
        </p:nvSpPr>
        <p:spPr>
          <a:xfrm>
            <a:off x="3663218" y="2374964"/>
            <a:ext cx="4790220" cy="3063044"/>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30"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1"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14"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2536780772"/>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ptop 2">
    <p:spTree>
      <p:nvGrpSpPr>
        <p:cNvPr id="1" name=""/>
        <p:cNvGrpSpPr/>
        <p:nvPr/>
      </p:nvGrpSpPr>
      <p:grpSpPr>
        <a:xfrm>
          <a:off x="0" y="0"/>
          <a:ext cx="0" cy="0"/>
          <a:chOff x="0" y="0"/>
          <a:chExt cx="0" cy="0"/>
        </a:xfrm>
      </p:grpSpPr>
      <p:sp>
        <p:nvSpPr>
          <p:cNvPr id="25" name="Text Placeholder 20"/>
          <p:cNvSpPr>
            <a:spLocks noGrp="1"/>
          </p:cNvSpPr>
          <p:nvPr>
            <p:ph type="body" sz="quarter" idx="25" hasCustomPrompt="1"/>
          </p:nvPr>
        </p:nvSpPr>
        <p:spPr>
          <a:xfrm>
            <a:off x="720000" y="1619999"/>
            <a:ext cx="4932000" cy="4885200"/>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21" name="Picture Placeholder 8">
            <a:extLst>
              <a:ext uri="{FF2B5EF4-FFF2-40B4-BE49-F238E27FC236}">
                <a16:creationId xmlns:a16="http://schemas.microsoft.com/office/drawing/2014/main" id="{940428E3-8F5A-B042-91B8-5A125F16D8A7}"/>
              </a:ext>
            </a:extLst>
          </p:cNvPr>
          <p:cNvSpPr>
            <a:spLocks noGrp="1" noChangeAspect="1"/>
          </p:cNvSpPr>
          <p:nvPr>
            <p:ph type="pic" sz="quarter" idx="21" hasCustomPrompt="1"/>
          </p:nvPr>
        </p:nvSpPr>
        <p:spPr>
          <a:xfrm>
            <a:off x="6972629" y="1679638"/>
            <a:ext cx="6695745" cy="4281507"/>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22"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0"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1"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12"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19582227"/>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guide id="3" orient="horz" pos="408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ptop 3">
    <p:spTree>
      <p:nvGrpSpPr>
        <p:cNvPr id="1" name=""/>
        <p:cNvGrpSpPr/>
        <p:nvPr/>
      </p:nvGrpSpPr>
      <p:grpSpPr>
        <a:xfrm>
          <a:off x="0" y="0"/>
          <a:ext cx="0" cy="0"/>
          <a:chOff x="0" y="0"/>
          <a:chExt cx="0" cy="0"/>
        </a:xfrm>
      </p:grpSpPr>
      <p:sp>
        <p:nvSpPr>
          <p:cNvPr id="25" name="Text Placeholder 20"/>
          <p:cNvSpPr>
            <a:spLocks noGrp="1"/>
          </p:cNvSpPr>
          <p:nvPr>
            <p:ph type="body" sz="quarter" idx="25" hasCustomPrompt="1"/>
          </p:nvPr>
        </p:nvSpPr>
        <p:spPr>
          <a:xfrm>
            <a:off x="720000" y="1619999"/>
            <a:ext cx="4932000" cy="4885200"/>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cxnSp>
        <p:nvCxnSpPr>
          <p:cNvPr id="9" name="Straight Connector 8"/>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21" name="Picture Placeholder 8">
            <a:extLst>
              <a:ext uri="{FF2B5EF4-FFF2-40B4-BE49-F238E27FC236}">
                <a16:creationId xmlns:a16="http://schemas.microsoft.com/office/drawing/2014/main" id="{940428E3-8F5A-B042-91B8-5A125F16D8A7}"/>
              </a:ext>
            </a:extLst>
          </p:cNvPr>
          <p:cNvSpPr>
            <a:spLocks noGrp="1" noChangeAspect="1"/>
          </p:cNvSpPr>
          <p:nvPr>
            <p:ph type="pic" sz="quarter" idx="21" hasCustomPrompt="1"/>
          </p:nvPr>
        </p:nvSpPr>
        <p:spPr>
          <a:xfrm>
            <a:off x="5296230" y="2210374"/>
            <a:ext cx="5500625" cy="3517303"/>
          </a:xfrm>
          <a:prstGeom prst="rect">
            <a:avLst/>
          </a:prstGeom>
          <a:solidFill>
            <a:schemeClr val="tx1"/>
          </a:solidFill>
        </p:spPr>
        <p:txBody>
          <a:bodyPr lIns="360000" anchor="ctr"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051" kern="1200" cap="all" spc="400" baseline="0" dirty="0">
                <a:solidFill>
                  <a:schemeClr val="bg2"/>
                </a:solidFill>
                <a:latin typeface="+mn-lt"/>
                <a:ea typeface="+mn-ea"/>
                <a:cs typeface="+mn-cs"/>
              </a:defRPr>
            </a:lvl1pPr>
          </a:lstStyle>
          <a:p>
            <a:r>
              <a:rPr lang="en-US" dirty="0" err="1"/>
              <a:t>Inserir</a:t>
            </a:r>
            <a:r>
              <a:rPr lang="en-US" dirty="0"/>
              <a:t> </a:t>
            </a:r>
            <a:r>
              <a:rPr lang="en-US" dirty="0" err="1"/>
              <a:t>imagem</a:t>
            </a:r>
            <a:endParaRPr lang="en-US" dirty="0"/>
          </a:p>
        </p:txBody>
      </p:sp>
      <p:sp>
        <p:nvSpPr>
          <p:cNvPr id="8" name="Text Placeholder 22"/>
          <p:cNvSpPr>
            <a:spLocks noGrp="1"/>
          </p:cNvSpPr>
          <p:nvPr>
            <p:ph type="body" sz="quarter" idx="17"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1"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12"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820137330"/>
      </p:ext>
    </p:extLst>
  </p:cSld>
  <p:clrMapOvr>
    <a:masterClrMapping/>
  </p:clrMapOvr>
  <p:extLst>
    <p:ext uri="{DCECCB84-F9BA-43D5-87BE-67443E8EF086}">
      <p15:sldGuideLst xmlns:p15="http://schemas.microsoft.com/office/powerpoint/2012/main">
        <p15:guide id="1" orient="horz" pos="572">
          <p15:clr>
            <a:srgbClr val="FBAE40"/>
          </p15:clr>
        </p15:guide>
        <p15:guide id="2" pos="3840">
          <p15:clr>
            <a:srgbClr val="FBAE40"/>
          </p15:clr>
        </p15:guide>
        <p15:guide id="3" orient="horz" pos="40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pa_1_175 anos">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134100" y="3987800"/>
            <a:ext cx="5724000" cy="720000"/>
          </a:xfrm>
          <a:noFill/>
        </p:spPr>
        <p:txBody>
          <a:bodyPr lIns="720000" tIns="0" rIns="360000" bIns="0" anchor="ctr" anchorCtr="0">
            <a:normAutofit/>
          </a:bodyPr>
          <a:lstStyle>
            <a:lvl1pPr marL="0" indent="0">
              <a:lnSpc>
                <a:spcPct val="100000"/>
              </a:lnSpc>
              <a:buNone/>
              <a:defRPr sz="1200" cap="all" spc="4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pt-PT" dirty="0">
                <a:solidFill>
                  <a:schemeClr val="tx1"/>
                </a:solidFill>
              </a:rPr>
              <a:t>1 SET. 2020 | Lisboa</a:t>
            </a:r>
            <a:br>
              <a:rPr lang="pt-PT" dirty="0">
                <a:solidFill>
                  <a:schemeClr val="tx1"/>
                </a:solidFill>
              </a:rPr>
            </a:br>
            <a:r>
              <a:rPr lang="pt-PT" dirty="0">
                <a:solidFill>
                  <a:schemeClr val="tx1"/>
                </a:solidFill>
              </a:rPr>
              <a:t>Nome | Cargo</a:t>
            </a:r>
          </a:p>
        </p:txBody>
      </p:sp>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5724000" cy="6138000"/>
          </a:xfrm>
          <a:prstGeom prst="rect">
            <a:avLst/>
          </a:prstGeom>
          <a:solidFill>
            <a:schemeClr val="bg1">
              <a:lumMod val="95000"/>
            </a:schemeClr>
          </a:solidFill>
        </p:spPr>
        <p:txBody>
          <a:bodyPr lIns="630000" anchor="ctr" anchorCtr="0">
            <a:norm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34" name="Title 33"/>
          <p:cNvSpPr>
            <a:spLocks noGrp="1"/>
          </p:cNvSpPr>
          <p:nvPr>
            <p:ph type="title" hasCustomPrompt="1"/>
          </p:nvPr>
        </p:nvSpPr>
        <p:spPr>
          <a:xfrm>
            <a:off x="6134400" y="360000"/>
            <a:ext cx="5724000" cy="3600000"/>
          </a:xfrm>
          <a:noFill/>
        </p:spPr>
        <p:txBody>
          <a:bodyPr wrap="square" lIns="720000" tIns="720000" rIns="360000" bIns="180000" anchor="b" anchorCtr="0">
            <a:noAutofit/>
          </a:bodyPr>
          <a:lstStyle>
            <a:lvl1pPr>
              <a:defRPr sz="3200" b="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título</a:t>
            </a:r>
            <a:br>
              <a:rPr lang="en-US" dirty="0"/>
            </a:br>
            <a:r>
              <a:rPr lang="en-US" dirty="0"/>
              <a:t>E </a:t>
            </a:r>
            <a:r>
              <a:rPr lang="en-US" dirty="0" err="1"/>
              <a:t>subtítulo</a:t>
            </a:r>
            <a:endParaRPr lang="pt-PT" dirty="0"/>
          </a:p>
        </p:txBody>
      </p:sp>
      <p:cxnSp>
        <p:nvCxnSpPr>
          <p:cNvPr id="10" name="Straight Connector 9"/>
          <p:cNvCxnSpPr/>
          <p:nvPr userDrawn="1"/>
        </p:nvCxnSpPr>
        <p:spPr>
          <a:xfrm rot="5400000">
            <a:off x="30420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userDrawn="1"/>
        </p:nvGrpSpPr>
        <p:grpSpPr>
          <a:xfrm>
            <a:off x="6840538" y="5178425"/>
            <a:ext cx="2586037" cy="855663"/>
            <a:chOff x="6840538" y="5178425"/>
            <a:chExt cx="2586037" cy="855663"/>
          </a:xfrm>
        </p:grpSpPr>
        <p:sp>
          <p:nvSpPr>
            <p:cNvPr id="4" name="Freeform 5"/>
            <p:cNvSpPr>
              <a:spLocks/>
            </p:cNvSpPr>
            <p:nvPr userDrawn="1"/>
          </p:nvSpPr>
          <p:spPr bwMode="auto">
            <a:xfrm>
              <a:off x="7712075" y="5178425"/>
              <a:ext cx="836612" cy="855663"/>
            </a:xfrm>
            <a:custGeom>
              <a:avLst/>
              <a:gdLst>
                <a:gd name="T0" fmla="*/ 4010 w 6603"/>
                <a:gd name="T1" fmla="*/ 6318 h 6749"/>
                <a:gd name="T2" fmla="*/ 285 w 6603"/>
                <a:gd name="T3" fmla="*/ 4156 h 6749"/>
                <a:gd name="T4" fmla="*/ 1053 w 6603"/>
                <a:gd name="T5" fmla="*/ 1244 h 6749"/>
                <a:gd name="T6" fmla="*/ 350 w 6603"/>
                <a:gd name="T7" fmla="*/ 3988 h 6749"/>
                <a:gd name="T8" fmla="*/ 3895 w 6603"/>
                <a:gd name="T9" fmla="*/ 6045 h 6749"/>
                <a:gd name="T10" fmla="*/ 5953 w 6603"/>
                <a:gd name="T11" fmla="*/ 2499 h 6749"/>
                <a:gd name="T12" fmla="*/ 2428 w 6603"/>
                <a:gd name="T13" fmla="*/ 437 h 6749"/>
                <a:gd name="T14" fmla="*/ 2447 w 6603"/>
                <a:gd name="T15" fmla="*/ 432 h 6749"/>
                <a:gd name="T16" fmla="*/ 6171 w 6603"/>
                <a:gd name="T17" fmla="*/ 2593 h 6749"/>
                <a:gd name="T18" fmla="*/ 4010 w 6603"/>
                <a:gd name="T19" fmla="*/ 6318 h 6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03" h="6749">
                  <a:moveTo>
                    <a:pt x="4010" y="6318"/>
                  </a:moveTo>
                  <a:cubicBezTo>
                    <a:pt x="2385" y="6749"/>
                    <a:pt x="717" y="5782"/>
                    <a:pt x="285" y="4156"/>
                  </a:cubicBezTo>
                  <a:cubicBezTo>
                    <a:pt x="0" y="3080"/>
                    <a:pt x="327" y="1986"/>
                    <a:pt x="1053" y="1244"/>
                  </a:cubicBezTo>
                  <a:cubicBezTo>
                    <a:pt x="382" y="1949"/>
                    <a:pt x="82" y="2977"/>
                    <a:pt x="350" y="3988"/>
                  </a:cubicBezTo>
                  <a:cubicBezTo>
                    <a:pt x="761" y="5535"/>
                    <a:pt x="2348" y="6456"/>
                    <a:pt x="3895" y="6045"/>
                  </a:cubicBezTo>
                  <a:cubicBezTo>
                    <a:pt x="5442" y="5634"/>
                    <a:pt x="6364" y="4047"/>
                    <a:pt x="5953" y="2499"/>
                  </a:cubicBezTo>
                  <a:cubicBezTo>
                    <a:pt x="5544" y="959"/>
                    <a:pt x="3968" y="40"/>
                    <a:pt x="2428" y="437"/>
                  </a:cubicBezTo>
                  <a:cubicBezTo>
                    <a:pt x="2434" y="435"/>
                    <a:pt x="2440" y="433"/>
                    <a:pt x="2447" y="432"/>
                  </a:cubicBezTo>
                  <a:cubicBezTo>
                    <a:pt x="4072" y="0"/>
                    <a:pt x="5740" y="968"/>
                    <a:pt x="6171" y="2593"/>
                  </a:cubicBezTo>
                  <a:cubicBezTo>
                    <a:pt x="6603" y="4218"/>
                    <a:pt x="5635" y="5886"/>
                    <a:pt x="4010" y="6318"/>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5" name="Freeform 6"/>
            <p:cNvSpPr>
              <a:spLocks/>
            </p:cNvSpPr>
            <p:nvPr userDrawn="1"/>
          </p:nvSpPr>
          <p:spPr bwMode="auto">
            <a:xfrm>
              <a:off x="8027988" y="5448300"/>
              <a:ext cx="93662" cy="227013"/>
            </a:xfrm>
            <a:custGeom>
              <a:avLst/>
              <a:gdLst>
                <a:gd name="T0" fmla="*/ 738 w 738"/>
                <a:gd name="T1" fmla="*/ 1789 h 1789"/>
                <a:gd name="T2" fmla="*/ 261 w 738"/>
                <a:gd name="T3" fmla="*/ 938 h 1789"/>
                <a:gd name="T4" fmla="*/ 415 w 738"/>
                <a:gd name="T5" fmla="*/ 682 h 1789"/>
                <a:gd name="T6" fmla="*/ 290 w 738"/>
                <a:gd name="T7" fmla="*/ 466 h 1789"/>
                <a:gd name="T8" fmla="*/ 324 w 738"/>
                <a:gd name="T9" fmla="*/ 62 h 1789"/>
                <a:gd name="T10" fmla="*/ 524 w 738"/>
                <a:gd name="T11" fmla="*/ 124 h 1789"/>
                <a:gd name="T12" fmla="*/ 738 w 738"/>
                <a:gd name="T13" fmla="*/ 1789 h 1789"/>
              </a:gdLst>
              <a:ahLst/>
              <a:cxnLst>
                <a:cxn ang="0">
                  <a:pos x="T0" y="T1"/>
                </a:cxn>
                <a:cxn ang="0">
                  <a:pos x="T2" y="T3"/>
                </a:cxn>
                <a:cxn ang="0">
                  <a:pos x="T4" y="T5"/>
                </a:cxn>
                <a:cxn ang="0">
                  <a:pos x="T6" y="T7"/>
                </a:cxn>
                <a:cxn ang="0">
                  <a:pos x="T8" y="T9"/>
                </a:cxn>
                <a:cxn ang="0">
                  <a:pos x="T10" y="T11"/>
                </a:cxn>
                <a:cxn ang="0">
                  <a:pos x="T12" y="T13"/>
                </a:cxn>
              </a:cxnLst>
              <a:rect l="0" t="0" r="r" b="b"/>
              <a:pathLst>
                <a:path w="738" h="1789">
                  <a:moveTo>
                    <a:pt x="738" y="1789"/>
                  </a:moveTo>
                  <a:cubicBezTo>
                    <a:pt x="366" y="1697"/>
                    <a:pt x="0" y="1311"/>
                    <a:pt x="261" y="938"/>
                  </a:cubicBezTo>
                  <a:cubicBezTo>
                    <a:pt x="339" y="901"/>
                    <a:pt x="426" y="795"/>
                    <a:pt x="415" y="682"/>
                  </a:cubicBezTo>
                  <a:cubicBezTo>
                    <a:pt x="404" y="569"/>
                    <a:pt x="341" y="548"/>
                    <a:pt x="290" y="466"/>
                  </a:cubicBezTo>
                  <a:cubicBezTo>
                    <a:pt x="237" y="382"/>
                    <a:pt x="435" y="233"/>
                    <a:pt x="324" y="62"/>
                  </a:cubicBezTo>
                  <a:cubicBezTo>
                    <a:pt x="393" y="48"/>
                    <a:pt x="498" y="0"/>
                    <a:pt x="524" y="124"/>
                  </a:cubicBezTo>
                  <a:cubicBezTo>
                    <a:pt x="628" y="622"/>
                    <a:pt x="595" y="1309"/>
                    <a:pt x="738" y="1789"/>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7" name="Freeform 7"/>
            <p:cNvSpPr>
              <a:spLocks/>
            </p:cNvSpPr>
            <p:nvPr userDrawn="1"/>
          </p:nvSpPr>
          <p:spPr bwMode="auto">
            <a:xfrm>
              <a:off x="7769225" y="5414963"/>
              <a:ext cx="185737" cy="200025"/>
            </a:xfrm>
            <a:custGeom>
              <a:avLst/>
              <a:gdLst>
                <a:gd name="T0" fmla="*/ 581 w 1464"/>
                <a:gd name="T1" fmla="*/ 509 h 1579"/>
                <a:gd name="T2" fmla="*/ 696 w 1464"/>
                <a:gd name="T3" fmla="*/ 645 h 1579"/>
                <a:gd name="T4" fmla="*/ 700 w 1464"/>
                <a:gd name="T5" fmla="*/ 648 h 1579"/>
                <a:gd name="T6" fmla="*/ 698 w 1464"/>
                <a:gd name="T7" fmla="*/ 510 h 1579"/>
                <a:gd name="T8" fmla="*/ 1061 w 1464"/>
                <a:gd name="T9" fmla="*/ 378 h 1579"/>
                <a:gd name="T10" fmla="*/ 1289 w 1464"/>
                <a:gd name="T11" fmla="*/ 507 h 1579"/>
                <a:gd name="T12" fmla="*/ 1032 w 1464"/>
                <a:gd name="T13" fmla="*/ 693 h 1579"/>
                <a:gd name="T14" fmla="*/ 778 w 1464"/>
                <a:gd name="T15" fmla="*/ 724 h 1579"/>
                <a:gd name="T16" fmla="*/ 769 w 1464"/>
                <a:gd name="T17" fmla="*/ 730 h 1579"/>
                <a:gd name="T18" fmla="*/ 1464 w 1464"/>
                <a:gd name="T19" fmla="*/ 1579 h 1579"/>
                <a:gd name="T20" fmla="*/ 1322 w 1464"/>
                <a:gd name="T21" fmla="*/ 1518 h 1579"/>
                <a:gd name="T22" fmla="*/ 724 w 1464"/>
                <a:gd name="T23" fmla="*/ 811 h 1579"/>
                <a:gd name="T24" fmla="*/ 619 w 1464"/>
                <a:gd name="T25" fmla="*/ 1086 h 1579"/>
                <a:gd name="T26" fmla="*/ 446 w 1464"/>
                <a:gd name="T27" fmla="*/ 1269 h 1579"/>
                <a:gd name="T28" fmla="*/ 339 w 1464"/>
                <a:gd name="T29" fmla="*/ 1027 h 1579"/>
                <a:gd name="T30" fmla="*/ 503 w 1464"/>
                <a:gd name="T31" fmla="*/ 679 h 1579"/>
                <a:gd name="T32" fmla="*/ 634 w 1464"/>
                <a:gd name="T33" fmla="*/ 706 h 1579"/>
                <a:gd name="T34" fmla="*/ 514 w 1464"/>
                <a:gd name="T35" fmla="*/ 564 h 1579"/>
                <a:gd name="T36" fmla="*/ 498 w 1464"/>
                <a:gd name="T37" fmla="*/ 568 h 1579"/>
                <a:gd name="T38" fmla="*/ 380 w 1464"/>
                <a:gd name="T39" fmla="*/ 474 h 1579"/>
                <a:gd name="T40" fmla="*/ 474 w 1464"/>
                <a:gd name="T41" fmla="*/ 356 h 1579"/>
                <a:gd name="T42" fmla="*/ 592 w 1464"/>
                <a:gd name="T43" fmla="*/ 450 h 1579"/>
                <a:gd name="T44" fmla="*/ 581 w 1464"/>
                <a:gd name="T45" fmla="*/ 50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4" h="1579">
                  <a:moveTo>
                    <a:pt x="581" y="509"/>
                  </a:moveTo>
                  <a:lnTo>
                    <a:pt x="696" y="645"/>
                  </a:lnTo>
                  <a:lnTo>
                    <a:pt x="700" y="648"/>
                  </a:lnTo>
                  <a:cubicBezTo>
                    <a:pt x="737" y="648"/>
                    <a:pt x="763" y="586"/>
                    <a:pt x="698" y="510"/>
                  </a:cubicBezTo>
                  <a:cubicBezTo>
                    <a:pt x="493" y="269"/>
                    <a:pt x="646" y="0"/>
                    <a:pt x="1061" y="378"/>
                  </a:cubicBezTo>
                  <a:cubicBezTo>
                    <a:pt x="1118" y="430"/>
                    <a:pt x="1209" y="502"/>
                    <a:pt x="1289" y="507"/>
                  </a:cubicBezTo>
                  <a:cubicBezTo>
                    <a:pt x="1214" y="564"/>
                    <a:pt x="1115" y="653"/>
                    <a:pt x="1032" y="693"/>
                  </a:cubicBezTo>
                  <a:cubicBezTo>
                    <a:pt x="968" y="724"/>
                    <a:pt x="872" y="753"/>
                    <a:pt x="778" y="724"/>
                  </a:cubicBezTo>
                  <a:lnTo>
                    <a:pt x="769" y="730"/>
                  </a:lnTo>
                  <a:lnTo>
                    <a:pt x="1464" y="1579"/>
                  </a:lnTo>
                  <a:lnTo>
                    <a:pt x="1322" y="1518"/>
                  </a:lnTo>
                  <a:lnTo>
                    <a:pt x="724" y="811"/>
                  </a:lnTo>
                  <a:cubicBezTo>
                    <a:pt x="740" y="939"/>
                    <a:pt x="654" y="1049"/>
                    <a:pt x="619" y="1086"/>
                  </a:cubicBezTo>
                  <a:lnTo>
                    <a:pt x="446" y="1269"/>
                  </a:lnTo>
                  <a:cubicBezTo>
                    <a:pt x="442" y="1191"/>
                    <a:pt x="385" y="1088"/>
                    <a:pt x="339" y="1027"/>
                  </a:cubicBezTo>
                  <a:cubicBezTo>
                    <a:pt x="0" y="580"/>
                    <a:pt x="282" y="452"/>
                    <a:pt x="503" y="679"/>
                  </a:cubicBezTo>
                  <a:cubicBezTo>
                    <a:pt x="566" y="743"/>
                    <a:pt x="608" y="735"/>
                    <a:pt x="634" y="706"/>
                  </a:cubicBezTo>
                  <a:lnTo>
                    <a:pt x="514" y="564"/>
                  </a:lnTo>
                  <a:cubicBezTo>
                    <a:pt x="509" y="566"/>
                    <a:pt x="504" y="567"/>
                    <a:pt x="498" y="568"/>
                  </a:cubicBezTo>
                  <a:cubicBezTo>
                    <a:pt x="439" y="574"/>
                    <a:pt x="386" y="532"/>
                    <a:pt x="380" y="474"/>
                  </a:cubicBezTo>
                  <a:cubicBezTo>
                    <a:pt x="373" y="415"/>
                    <a:pt x="415" y="362"/>
                    <a:pt x="474" y="356"/>
                  </a:cubicBezTo>
                  <a:cubicBezTo>
                    <a:pt x="533" y="349"/>
                    <a:pt x="585" y="391"/>
                    <a:pt x="592" y="450"/>
                  </a:cubicBezTo>
                  <a:cubicBezTo>
                    <a:pt x="594" y="471"/>
                    <a:pt x="590" y="491"/>
                    <a:pt x="581" y="509"/>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8" name="Freeform 8"/>
            <p:cNvSpPr>
              <a:spLocks/>
            </p:cNvSpPr>
            <p:nvPr userDrawn="1"/>
          </p:nvSpPr>
          <p:spPr bwMode="auto">
            <a:xfrm>
              <a:off x="8047038" y="5727700"/>
              <a:ext cx="49212" cy="55563"/>
            </a:xfrm>
            <a:custGeom>
              <a:avLst/>
              <a:gdLst>
                <a:gd name="T0" fmla="*/ 391 w 393"/>
                <a:gd name="T1" fmla="*/ 390 h 439"/>
                <a:gd name="T2" fmla="*/ 347 w 393"/>
                <a:gd name="T3" fmla="*/ 437 h 439"/>
                <a:gd name="T4" fmla="*/ 0 w 393"/>
                <a:gd name="T5" fmla="*/ 32 h 439"/>
                <a:gd name="T6" fmla="*/ 27 w 393"/>
                <a:gd name="T7" fmla="*/ 7 h 439"/>
                <a:gd name="T8" fmla="*/ 51 w 393"/>
                <a:gd name="T9" fmla="*/ 0 h 439"/>
                <a:gd name="T10" fmla="*/ 391 w 393"/>
                <a:gd name="T11" fmla="*/ 390 h 439"/>
              </a:gdLst>
              <a:ahLst/>
              <a:cxnLst>
                <a:cxn ang="0">
                  <a:pos x="T0" y="T1"/>
                </a:cxn>
                <a:cxn ang="0">
                  <a:pos x="T2" y="T3"/>
                </a:cxn>
                <a:cxn ang="0">
                  <a:pos x="T4" y="T5"/>
                </a:cxn>
                <a:cxn ang="0">
                  <a:pos x="T6" y="T7"/>
                </a:cxn>
                <a:cxn ang="0">
                  <a:pos x="T8" y="T9"/>
                </a:cxn>
                <a:cxn ang="0">
                  <a:pos x="T10" y="T11"/>
                </a:cxn>
              </a:cxnLst>
              <a:rect l="0" t="0" r="r" b="b"/>
              <a:pathLst>
                <a:path w="393" h="439">
                  <a:moveTo>
                    <a:pt x="391" y="390"/>
                  </a:moveTo>
                  <a:cubicBezTo>
                    <a:pt x="393" y="419"/>
                    <a:pt x="383" y="439"/>
                    <a:pt x="347" y="437"/>
                  </a:cubicBezTo>
                  <a:lnTo>
                    <a:pt x="0" y="32"/>
                  </a:lnTo>
                  <a:cubicBezTo>
                    <a:pt x="14" y="28"/>
                    <a:pt x="21" y="19"/>
                    <a:pt x="27" y="7"/>
                  </a:cubicBezTo>
                  <a:cubicBezTo>
                    <a:pt x="38" y="8"/>
                    <a:pt x="48" y="4"/>
                    <a:pt x="51" y="0"/>
                  </a:cubicBezTo>
                  <a:lnTo>
                    <a:pt x="391" y="390"/>
                  </a:ln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6" name="Freeform 9"/>
            <p:cNvSpPr>
              <a:spLocks/>
            </p:cNvSpPr>
            <p:nvPr userDrawn="1"/>
          </p:nvSpPr>
          <p:spPr bwMode="auto">
            <a:xfrm>
              <a:off x="7831138" y="5535613"/>
              <a:ext cx="223837" cy="193675"/>
            </a:xfrm>
            <a:custGeom>
              <a:avLst/>
              <a:gdLst>
                <a:gd name="T0" fmla="*/ 527 w 1756"/>
                <a:gd name="T1" fmla="*/ 289 h 1521"/>
                <a:gd name="T2" fmla="*/ 354 w 1756"/>
                <a:gd name="T3" fmla="*/ 489 h 1521"/>
                <a:gd name="T4" fmla="*/ 879 w 1756"/>
                <a:gd name="T5" fmla="*/ 665 h 1521"/>
                <a:gd name="T6" fmla="*/ 1008 w 1756"/>
                <a:gd name="T7" fmla="*/ 714 h 1521"/>
                <a:gd name="T8" fmla="*/ 1416 w 1756"/>
                <a:gd name="T9" fmla="*/ 905 h 1521"/>
                <a:gd name="T10" fmla="*/ 1589 w 1756"/>
                <a:gd name="T11" fmla="*/ 1022 h 1521"/>
                <a:gd name="T12" fmla="*/ 1690 w 1756"/>
                <a:gd name="T13" fmla="*/ 1136 h 1521"/>
                <a:gd name="T14" fmla="*/ 1717 w 1756"/>
                <a:gd name="T15" fmla="*/ 1191 h 1521"/>
                <a:gd name="T16" fmla="*/ 1753 w 1756"/>
                <a:gd name="T17" fmla="*/ 1333 h 1521"/>
                <a:gd name="T18" fmla="*/ 1749 w 1756"/>
                <a:gd name="T19" fmla="*/ 1439 h 1521"/>
                <a:gd name="T20" fmla="*/ 1741 w 1756"/>
                <a:gd name="T21" fmla="*/ 1469 h 1521"/>
                <a:gd name="T22" fmla="*/ 1727 w 1756"/>
                <a:gd name="T23" fmla="*/ 1462 h 1521"/>
                <a:gd name="T24" fmla="*/ 1714 w 1756"/>
                <a:gd name="T25" fmla="*/ 1332 h 1521"/>
                <a:gd name="T26" fmla="*/ 1685 w 1756"/>
                <a:gd name="T27" fmla="*/ 1240 h 1521"/>
                <a:gd name="T28" fmla="*/ 1678 w 1756"/>
                <a:gd name="T29" fmla="*/ 1246 h 1521"/>
                <a:gd name="T30" fmla="*/ 1697 w 1756"/>
                <a:gd name="T31" fmla="*/ 1394 h 1521"/>
                <a:gd name="T32" fmla="*/ 1699 w 1756"/>
                <a:gd name="T33" fmla="*/ 1499 h 1521"/>
                <a:gd name="T34" fmla="*/ 1676 w 1756"/>
                <a:gd name="T35" fmla="*/ 1502 h 1521"/>
                <a:gd name="T36" fmla="*/ 1669 w 1756"/>
                <a:gd name="T37" fmla="*/ 1437 h 1521"/>
                <a:gd name="T38" fmla="*/ 1654 w 1756"/>
                <a:gd name="T39" fmla="*/ 1347 h 1521"/>
                <a:gd name="T40" fmla="*/ 1626 w 1756"/>
                <a:gd name="T41" fmla="*/ 1276 h 1521"/>
                <a:gd name="T42" fmla="*/ 1645 w 1756"/>
                <a:gd name="T43" fmla="*/ 1388 h 1521"/>
                <a:gd name="T44" fmla="*/ 1653 w 1756"/>
                <a:gd name="T45" fmla="*/ 1495 h 1521"/>
                <a:gd name="T46" fmla="*/ 1644 w 1756"/>
                <a:gd name="T47" fmla="*/ 1503 h 1521"/>
                <a:gd name="T48" fmla="*/ 1627 w 1756"/>
                <a:gd name="T49" fmla="*/ 1477 h 1521"/>
                <a:gd name="T50" fmla="*/ 1612 w 1756"/>
                <a:gd name="T51" fmla="*/ 1391 h 1521"/>
                <a:gd name="T52" fmla="*/ 1579 w 1756"/>
                <a:gd name="T53" fmla="*/ 1284 h 1521"/>
                <a:gd name="T54" fmla="*/ 1599 w 1756"/>
                <a:gd name="T55" fmla="*/ 1393 h 1521"/>
                <a:gd name="T56" fmla="*/ 1601 w 1756"/>
                <a:gd name="T57" fmla="*/ 1452 h 1521"/>
                <a:gd name="T58" fmla="*/ 1592 w 1756"/>
                <a:gd name="T59" fmla="*/ 1462 h 1521"/>
                <a:gd name="T60" fmla="*/ 1570 w 1756"/>
                <a:gd name="T61" fmla="*/ 1402 h 1521"/>
                <a:gd name="T62" fmla="*/ 1520 w 1756"/>
                <a:gd name="T63" fmla="*/ 1260 h 1521"/>
                <a:gd name="T64" fmla="*/ 1341 w 1756"/>
                <a:gd name="T65" fmla="*/ 1038 h 1521"/>
                <a:gd name="T66" fmla="*/ 1340 w 1756"/>
                <a:gd name="T67" fmla="*/ 1038 h 1521"/>
                <a:gd name="T68" fmla="*/ 1218 w 1756"/>
                <a:gd name="T69" fmla="*/ 982 h 1521"/>
                <a:gd name="T70" fmla="*/ 1093 w 1756"/>
                <a:gd name="T71" fmla="*/ 943 h 1521"/>
                <a:gd name="T72" fmla="*/ 135 w 1756"/>
                <a:gd name="T73" fmla="*/ 742 h 1521"/>
                <a:gd name="T74" fmla="*/ 7 w 1756"/>
                <a:gd name="T75" fmla="*/ 671 h 1521"/>
                <a:gd name="T76" fmla="*/ 44 w 1756"/>
                <a:gd name="T77" fmla="*/ 461 h 1521"/>
                <a:gd name="T78" fmla="*/ 282 w 1756"/>
                <a:gd name="T79" fmla="*/ 0 h 1521"/>
                <a:gd name="T80" fmla="*/ 527 w 1756"/>
                <a:gd name="T81" fmla="*/ 289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6" h="1521">
                  <a:moveTo>
                    <a:pt x="527" y="289"/>
                  </a:moveTo>
                  <a:cubicBezTo>
                    <a:pt x="448" y="389"/>
                    <a:pt x="411" y="430"/>
                    <a:pt x="354" y="489"/>
                  </a:cubicBezTo>
                  <a:cubicBezTo>
                    <a:pt x="532" y="539"/>
                    <a:pt x="709" y="593"/>
                    <a:pt x="879" y="665"/>
                  </a:cubicBezTo>
                  <a:cubicBezTo>
                    <a:pt x="922" y="683"/>
                    <a:pt x="964" y="698"/>
                    <a:pt x="1008" y="714"/>
                  </a:cubicBezTo>
                  <a:cubicBezTo>
                    <a:pt x="1149" y="766"/>
                    <a:pt x="1297" y="819"/>
                    <a:pt x="1416" y="905"/>
                  </a:cubicBezTo>
                  <a:cubicBezTo>
                    <a:pt x="1466" y="940"/>
                    <a:pt x="1539" y="983"/>
                    <a:pt x="1589" y="1022"/>
                  </a:cubicBezTo>
                  <a:cubicBezTo>
                    <a:pt x="1620" y="1046"/>
                    <a:pt x="1670" y="1104"/>
                    <a:pt x="1690" y="1136"/>
                  </a:cubicBezTo>
                  <a:cubicBezTo>
                    <a:pt x="1699" y="1151"/>
                    <a:pt x="1709" y="1169"/>
                    <a:pt x="1717" y="1191"/>
                  </a:cubicBezTo>
                  <a:cubicBezTo>
                    <a:pt x="1734" y="1239"/>
                    <a:pt x="1739" y="1278"/>
                    <a:pt x="1753" y="1333"/>
                  </a:cubicBezTo>
                  <a:cubicBezTo>
                    <a:pt x="1756" y="1366"/>
                    <a:pt x="1752" y="1411"/>
                    <a:pt x="1749" y="1439"/>
                  </a:cubicBezTo>
                  <a:cubicBezTo>
                    <a:pt x="1748" y="1446"/>
                    <a:pt x="1748" y="1466"/>
                    <a:pt x="1741" y="1469"/>
                  </a:cubicBezTo>
                  <a:cubicBezTo>
                    <a:pt x="1736" y="1472"/>
                    <a:pt x="1730" y="1468"/>
                    <a:pt x="1727" y="1462"/>
                  </a:cubicBezTo>
                  <a:cubicBezTo>
                    <a:pt x="1719" y="1449"/>
                    <a:pt x="1717" y="1415"/>
                    <a:pt x="1714" y="1332"/>
                  </a:cubicBezTo>
                  <a:cubicBezTo>
                    <a:pt x="1684" y="1256"/>
                    <a:pt x="1690" y="1241"/>
                    <a:pt x="1685" y="1240"/>
                  </a:cubicBezTo>
                  <a:cubicBezTo>
                    <a:pt x="1682" y="1240"/>
                    <a:pt x="1679" y="1242"/>
                    <a:pt x="1678" y="1246"/>
                  </a:cubicBezTo>
                  <a:cubicBezTo>
                    <a:pt x="1673" y="1269"/>
                    <a:pt x="1695" y="1340"/>
                    <a:pt x="1697" y="1394"/>
                  </a:cubicBezTo>
                  <a:cubicBezTo>
                    <a:pt x="1699" y="1440"/>
                    <a:pt x="1701" y="1485"/>
                    <a:pt x="1699" y="1499"/>
                  </a:cubicBezTo>
                  <a:cubicBezTo>
                    <a:pt x="1696" y="1521"/>
                    <a:pt x="1679" y="1517"/>
                    <a:pt x="1676" y="1502"/>
                  </a:cubicBezTo>
                  <a:cubicBezTo>
                    <a:pt x="1674" y="1494"/>
                    <a:pt x="1672" y="1467"/>
                    <a:pt x="1669" y="1437"/>
                  </a:cubicBezTo>
                  <a:cubicBezTo>
                    <a:pt x="1665" y="1408"/>
                    <a:pt x="1660" y="1376"/>
                    <a:pt x="1654" y="1347"/>
                  </a:cubicBezTo>
                  <a:cubicBezTo>
                    <a:pt x="1647" y="1308"/>
                    <a:pt x="1636" y="1274"/>
                    <a:pt x="1626" y="1276"/>
                  </a:cubicBezTo>
                  <a:cubicBezTo>
                    <a:pt x="1623" y="1280"/>
                    <a:pt x="1637" y="1336"/>
                    <a:pt x="1645" y="1388"/>
                  </a:cubicBezTo>
                  <a:cubicBezTo>
                    <a:pt x="1647" y="1402"/>
                    <a:pt x="1657" y="1483"/>
                    <a:pt x="1653" y="1495"/>
                  </a:cubicBezTo>
                  <a:cubicBezTo>
                    <a:pt x="1652" y="1500"/>
                    <a:pt x="1649" y="1503"/>
                    <a:pt x="1644" y="1503"/>
                  </a:cubicBezTo>
                  <a:cubicBezTo>
                    <a:pt x="1633" y="1504"/>
                    <a:pt x="1629" y="1490"/>
                    <a:pt x="1627" y="1477"/>
                  </a:cubicBezTo>
                  <a:cubicBezTo>
                    <a:pt x="1622" y="1455"/>
                    <a:pt x="1620" y="1426"/>
                    <a:pt x="1612" y="1391"/>
                  </a:cubicBezTo>
                  <a:cubicBezTo>
                    <a:pt x="1604" y="1332"/>
                    <a:pt x="1592" y="1279"/>
                    <a:pt x="1579" y="1284"/>
                  </a:cubicBezTo>
                  <a:cubicBezTo>
                    <a:pt x="1577" y="1283"/>
                    <a:pt x="1592" y="1340"/>
                    <a:pt x="1599" y="1393"/>
                  </a:cubicBezTo>
                  <a:cubicBezTo>
                    <a:pt x="1601" y="1408"/>
                    <a:pt x="1604" y="1437"/>
                    <a:pt x="1601" y="1452"/>
                  </a:cubicBezTo>
                  <a:cubicBezTo>
                    <a:pt x="1600" y="1457"/>
                    <a:pt x="1598" y="1461"/>
                    <a:pt x="1592" y="1462"/>
                  </a:cubicBezTo>
                  <a:cubicBezTo>
                    <a:pt x="1580" y="1463"/>
                    <a:pt x="1573" y="1411"/>
                    <a:pt x="1570" y="1402"/>
                  </a:cubicBezTo>
                  <a:cubicBezTo>
                    <a:pt x="1554" y="1348"/>
                    <a:pt x="1528" y="1271"/>
                    <a:pt x="1520" y="1260"/>
                  </a:cubicBezTo>
                  <a:cubicBezTo>
                    <a:pt x="1460" y="1186"/>
                    <a:pt x="1397" y="1159"/>
                    <a:pt x="1341" y="1038"/>
                  </a:cubicBezTo>
                  <a:lnTo>
                    <a:pt x="1340" y="1038"/>
                  </a:lnTo>
                  <a:cubicBezTo>
                    <a:pt x="1302" y="1016"/>
                    <a:pt x="1261" y="998"/>
                    <a:pt x="1218" y="982"/>
                  </a:cubicBezTo>
                  <a:cubicBezTo>
                    <a:pt x="1177" y="967"/>
                    <a:pt x="1136" y="955"/>
                    <a:pt x="1093" y="943"/>
                  </a:cubicBezTo>
                  <a:cubicBezTo>
                    <a:pt x="778" y="861"/>
                    <a:pt x="389" y="860"/>
                    <a:pt x="135" y="742"/>
                  </a:cubicBezTo>
                  <a:cubicBezTo>
                    <a:pt x="97" y="724"/>
                    <a:pt x="43" y="694"/>
                    <a:pt x="7" y="671"/>
                  </a:cubicBezTo>
                  <a:cubicBezTo>
                    <a:pt x="0" y="614"/>
                    <a:pt x="9" y="544"/>
                    <a:pt x="44" y="461"/>
                  </a:cubicBezTo>
                  <a:cubicBezTo>
                    <a:pt x="124" y="271"/>
                    <a:pt x="162" y="159"/>
                    <a:pt x="282" y="0"/>
                  </a:cubicBezTo>
                  <a:lnTo>
                    <a:pt x="527" y="289"/>
                  </a:ln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7" name="Freeform 10"/>
            <p:cNvSpPr>
              <a:spLocks/>
            </p:cNvSpPr>
            <p:nvPr userDrawn="1"/>
          </p:nvSpPr>
          <p:spPr bwMode="auto">
            <a:xfrm>
              <a:off x="8061325" y="5803900"/>
              <a:ext cx="152400" cy="130175"/>
            </a:xfrm>
            <a:custGeom>
              <a:avLst/>
              <a:gdLst>
                <a:gd name="T0" fmla="*/ 1203 w 1203"/>
                <a:gd name="T1" fmla="*/ 885 h 1035"/>
                <a:gd name="T2" fmla="*/ 0 w 1203"/>
                <a:gd name="T3" fmla="*/ 968 h 1035"/>
                <a:gd name="T4" fmla="*/ 90 w 1203"/>
                <a:gd name="T5" fmla="*/ 0 h 1035"/>
                <a:gd name="T6" fmla="*/ 827 w 1203"/>
                <a:gd name="T7" fmla="*/ 307 h 1035"/>
                <a:gd name="T8" fmla="*/ 1203 w 1203"/>
                <a:gd name="T9" fmla="*/ 885 h 1035"/>
              </a:gdLst>
              <a:ahLst/>
              <a:cxnLst>
                <a:cxn ang="0">
                  <a:pos x="T0" y="T1"/>
                </a:cxn>
                <a:cxn ang="0">
                  <a:pos x="T2" y="T3"/>
                </a:cxn>
                <a:cxn ang="0">
                  <a:pos x="T4" y="T5"/>
                </a:cxn>
                <a:cxn ang="0">
                  <a:pos x="T6" y="T7"/>
                </a:cxn>
                <a:cxn ang="0">
                  <a:pos x="T8" y="T9"/>
                </a:cxn>
              </a:cxnLst>
              <a:rect l="0" t="0" r="r" b="b"/>
              <a:pathLst>
                <a:path w="1203" h="1035">
                  <a:moveTo>
                    <a:pt x="1203" y="885"/>
                  </a:moveTo>
                  <a:cubicBezTo>
                    <a:pt x="807" y="999"/>
                    <a:pt x="398" y="1035"/>
                    <a:pt x="0" y="968"/>
                  </a:cubicBezTo>
                  <a:cubicBezTo>
                    <a:pt x="115" y="583"/>
                    <a:pt x="99" y="423"/>
                    <a:pt x="90" y="0"/>
                  </a:cubicBezTo>
                  <a:cubicBezTo>
                    <a:pt x="264" y="115"/>
                    <a:pt x="388" y="200"/>
                    <a:pt x="827" y="307"/>
                  </a:cubicBezTo>
                  <a:cubicBezTo>
                    <a:pt x="893" y="475"/>
                    <a:pt x="988" y="722"/>
                    <a:pt x="1203" y="885"/>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8" name="Freeform 11"/>
            <p:cNvSpPr>
              <a:spLocks noEditPoints="1"/>
            </p:cNvSpPr>
            <p:nvPr userDrawn="1"/>
          </p:nvSpPr>
          <p:spPr bwMode="auto">
            <a:xfrm>
              <a:off x="7883525" y="5334000"/>
              <a:ext cx="466725" cy="573088"/>
            </a:xfrm>
            <a:custGeom>
              <a:avLst/>
              <a:gdLst>
                <a:gd name="T0" fmla="*/ 804 w 3685"/>
                <a:gd name="T1" fmla="*/ 923 h 4519"/>
                <a:gd name="T2" fmla="*/ 846 w 3685"/>
                <a:gd name="T3" fmla="*/ 636 h 4519"/>
                <a:gd name="T4" fmla="*/ 1481 w 3685"/>
                <a:gd name="T5" fmla="*/ 140 h 4519"/>
                <a:gd name="T6" fmla="*/ 1491 w 3685"/>
                <a:gd name="T7" fmla="*/ 210 h 4519"/>
                <a:gd name="T8" fmla="*/ 1564 w 3685"/>
                <a:gd name="T9" fmla="*/ 503 h 4519"/>
                <a:gd name="T10" fmla="*/ 1517 w 3685"/>
                <a:gd name="T11" fmla="*/ 545 h 4519"/>
                <a:gd name="T12" fmla="*/ 1509 w 3685"/>
                <a:gd name="T13" fmla="*/ 618 h 4519"/>
                <a:gd name="T14" fmla="*/ 1496 w 3685"/>
                <a:gd name="T15" fmla="*/ 680 h 4519"/>
                <a:gd name="T16" fmla="*/ 1484 w 3685"/>
                <a:gd name="T17" fmla="*/ 778 h 4519"/>
                <a:gd name="T18" fmla="*/ 1274 w 3685"/>
                <a:gd name="T19" fmla="*/ 807 h 4519"/>
                <a:gd name="T20" fmla="*/ 1324 w 3685"/>
                <a:gd name="T21" fmla="*/ 1004 h 4519"/>
                <a:gd name="T22" fmla="*/ 606 w 3685"/>
                <a:gd name="T23" fmla="*/ 1509 h 4519"/>
                <a:gd name="T24" fmla="*/ 671 w 3685"/>
                <a:gd name="T25" fmla="*/ 1505 h 4519"/>
                <a:gd name="T26" fmla="*/ 1413 w 3685"/>
                <a:gd name="T27" fmla="*/ 983 h 4519"/>
                <a:gd name="T28" fmla="*/ 1368 w 3685"/>
                <a:gd name="T29" fmla="*/ 1372 h 4519"/>
                <a:gd name="T30" fmla="*/ 1227 w 3685"/>
                <a:gd name="T31" fmla="*/ 1801 h 4519"/>
                <a:gd name="T32" fmla="*/ 1220 w 3685"/>
                <a:gd name="T33" fmla="*/ 2063 h 4519"/>
                <a:gd name="T34" fmla="*/ 1248 w 3685"/>
                <a:gd name="T35" fmla="*/ 2118 h 4519"/>
                <a:gd name="T36" fmla="*/ 963 w 3685"/>
                <a:gd name="T37" fmla="*/ 2273 h 4519"/>
                <a:gd name="T38" fmla="*/ 3519 w 3685"/>
                <a:gd name="T39" fmla="*/ 3480 h 4519"/>
                <a:gd name="T40" fmla="*/ 3685 w 3685"/>
                <a:gd name="T41" fmla="*/ 3947 h 4519"/>
                <a:gd name="T42" fmla="*/ 3397 w 3685"/>
                <a:gd name="T43" fmla="*/ 3726 h 4519"/>
                <a:gd name="T44" fmla="*/ 3225 w 3685"/>
                <a:gd name="T45" fmla="*/ 3753 h 4519"/>
                <a:gd name="T46" fmla="*/ 3398 w 3685"/>
                <a:gd name="T47" fmla="*/ 4186 h 4519"/>
                <a:gd name="T48" fmla="*/ 2335 w 3685"/>
                <a:gd name="T49" fmla="*/ 4023 h 4519"/>
                <a:gd name="T50" fmla="*/ 1437 w 3685"/>
                <a:gd name="T51" fmla="*/ 3395 h 4519"/>
                <a:gd name="T52" fmla="*/ 1727 w 3685"/>
                <a:gd name="T53" fmla="*/ 3478 h 4519"/>
                <a:gd name="T54" fmla="*/ 1390 w 3685"/>
                <a:gd name="T55" fmla="*/ 2938 h 4519"/>
                <a:gd name="T56" fmla="*/ 1268 w 3685"/>
                <a:gd name="T57" fmla="*/ 2634 h 4519"/>
                <a:gd name="T58" fmla="*/ 456 w 3685"/>
                <a:gd name="T59" fmla="*/ 1980 h 4519"/>
                <a:gd name="T60" fmla="*/ 241 w 3685"/>
                <a:gd name="T61" fmla="*/ 1724 h 4519"/>
                <a:gd name="T62" fmla="*/ 435 w 3685"/>
                <a:gd name="T63" fmla="*/ 1198 h 4519"/>
                <a:gd name="T64" fmla="*/ 446 w 3685"/>
                <a:gd name="T65" fmla="*/ 1102 h 4519"/>
                <a:gd name="T66" fmla="*/ 762 w 3685"/>
                <a:gd name="T67" fmla="*/ 519 h 4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85" h="4519">
                  <a:moveTo>
                    <a:pt x="446" y="1102"/>
                  </a:moveTo>
                  <a:cubicBezTo>
                    <a:pt x="574" y="1050"/>
                    <a:pt x="714" y="1044"/>
                    <a:pt x="804" y="923"/>
                  </a:cubicBezTo>
                  <a:cubicBezTo>
                    <a:pt x="851" y="860"/>
                    <a:pt x="888" y="795"/>
                    <a:pt x="928" y="715"/>
                  </a:cubicBezTo>
                  <a:cubicBezTo>
                    <a:pt x="906" y="687"/>
                    <a:pt x="870" y="664"/>
                    <a:pt x="846" y="636"/>
                  </a:cubicBezTo>
                  <a:cubicBezTo>
                    <a:pt x="706" y="466"/>
                    <a:pt x="846" y="5"/>
                    <a:pt x="1195" y="1"/>
                  </a:cubicBezTo>
                  <a:cubicBezTo>
                    <a:pt x="1302" y="0"/>
                    <a:pt x="1438" y="32"/>
                    <a:pt x="1481" y="140"/>
                  </a:cubicBezTo>
                  <a:cubicBezTo>
                    <a:pt x="1265" y="16"/>
                    <a:pt x="968" y="191"/>
                    <a:pt x="1018" y="410"/>
                  </a:cubicBezTo>
                  <a:cubicBezTo>
                    <a:pt x="1053" y="213"/>
                    <a:pt x="1311" y="112"/>
                    <a:pt x="1491" y="210"/>
                  </a:cubicBezTo>
                  <a:cubicBezTo>
                    <a:pt x="1494" y="234"/>
                    <a:pt x="1459" y="321"/>
                    <a:pt x="1474" y="354"/>
                  </a:cubicBezTo>
                  <a:cubicBezTo>
                    <a:pt x="1499" y="408"/>
                    <a:pt x="1546" y="471"/>
                    <a:pt x="1564" y="503"/>
                  </a:cubicBezTo>
                  <a:cubicBezTo>
                    <a:pt x="1567" y="508"/>
                    <a:pt x="1574" y="518"/>
                    <a:pt x="1566" y="521"/>
                  </a:cubicBezTo>
                  <a:cubicBezTo>
                    <a:pt x="1548" y="528"/>
                    <a:pt x="1527" y="531"/>
                    <a:pt x="1517" y="545"/>
                  </a:cubicBezTo>
                  <a:lnTo>
                    <a:pt x="1537" y="592"/>
                  </a:lnTo>
                  <a:cubicBezTo>
                    <a:pt x="1528" y="601"/>
                    <a:pt x="1529" y="617"/>
                    <a:pt x="1509" y="618"/>
                  </a:cubicBezTo>
                  <a:cubicBezTo>
                    <a:pt x="1514" y="628"/>
                    <a:pt x="1521" y="635"/>
                    <a:pt x="1527" y="645"/>
                  </a:cubicBezTo>
                  <a:lnTo>
                    <a:pt x="1496" y="680"/>
                  </a:lnTo>
                  <a:lnTo>
                    <a:pt x="1501" y="714"/>
                  </a:lnTo>
                  <a:cubicBezTo>
                    <a:pt x="1505" y="740"/>
                    <a:pt x="1500" y="762"/>
                    <a:pt x="1484" y="778"/>
                  </a:cubicBezTo>
                  <a:cubicBezTo>
                    <a:pt x="1468" y="794"/>
                    <a:pt x="1452" y="799"/>
                    <a:pt x="1430" y="800"/>
                  </a:cubicBezTo>
                  <a:lnTo>
                    <a:pt x="1274" y="807"/>
                  </a:lnTo>
                  <a:cubicBezTo>
                    <a:pt x="1216" y="865"/>
                    <a:pt x="1204" y="928"/>
                    <a:pt x="1182" y="1010"/>
                  </a:cubicBezTo>
                  <a:cubicBezTo>
                    <a:pt x="1227" y="1019"/>
                    <a:pt x="1272" y="1016"/>
                    <a:pt x="1324" y="1004"/>
                  </a:cubicBezTo>
                  <a:cubicBezTo>
                    <a:pt x="1297" y="1414"/>
                    <a:pt x="963" y="1406"/>
                    <a:pt x="622" y="1215"/>
                  </a:cubicBezTo>
                  <a:cubicBezTo>
                    <a:pt x="674" y="1347"/>
                    <a:pt x="642" y="1415"/>
                    <a:pt x="606" y="1509"/>
                  </a:cubicBezTo>
                  <a:cubicBezTo>
                    <a:pt x="498" y="1791"/>
                    <a:pt x="855" y="1962"/>
                    <a:pt x="1036" y="1777"/>
                  </a:cubicBezTo>
                  <a:cubicBezTo>
                    <a:pt x="689" y="1900"/>
                    <a:pt x="605" y="1676"/>
                    <a:pt x="671" y="1505"/>
                  </a:cubicBezTo>
                  <a:cubicBezTo>
                    <a:pt x="688" y="1462"/>
                    <a:pt x="726" y="1437"/>
                    <a:pt x="702" y="1317"/>
                  </a:cubicBezTo>
                  <a:cubicBezTo>
                    <a:pt x="1276" y="1660"/>
                    <a:pt x="1403" y="1135"/>
                    <a:pt x="1413" y="983"/>
                  </a:cubicBezTo>
                  <a:cubicBezTo>
                    <a:pt x="1486" y="1043"/>
                    <a:pt x="1405" y="1214"/>
                    <a:pt x="1371" y="1290"/>
                  </a:cubicBezTo>
                  <a:cubicBezTo>
                    <a:pt x="1365" y="1304"/>
                    <a:pt x="1352" y="1336"/>
                    <a:pt x="1368" y="1372"/>
                  </a:cubicBezTo>
                  <a:cubicBezTo>
                    <a:pt x="1383" y="1409"/>
                    <a:pt x="1486" y="1524"/>
                    <a:pt x="1494" y="1577"/>
                  </a:cubicBezTo>
                  <a:cubicBezTo>
                    <a:pt x="1507" y="1665"/>
                    <a:pt x="1445" y="1789"/>
                    <a:pt x="1227" y="1801"/>
                  </a:cubicBezTo>
                  <a:cubicBezTo>
                    <a:pt x="1264" y="1839"/>
                    <a:pt x="1303" y="1843"/>
                    <a:pt x="1336" y="1845"/>
                  </a:cubicBezTo>
                  <a:cubicBezTo>
                    <a:pt x="1273" y="1902"/>
                    <a:pt x="1278" y="2002"/>
                    <a:pt x="1220" y="2063"/>
                  </a:cubicBezTo>
                  <a:cubicBezTo>
                    <a:pt x="1186" y="2098"/>
                    <a:pt x="1127" y="2132"/>
                    <a:pt x="1017" y="2120"/>
                  </a:cubicBezTo>
                  <a:cubicBezTo>
                    <a:pt x="1069" y="2168"/>
                    <a:pt x="1208" y="2149"/>
                    <a:pt x="1248" y="2118"/>
                  </a:cubicBezTo>
                  <a:cubicBezTo>
                    <a:pt x="1259" y="2171"/>
                    <a:pt x="1266" y="2221"/>
                    <a:pt x="1281" y="2266"/>
                  </a:cubicBezTo>
                  <a:cubicBezTo>
                    <a:pt x="1167" y="2340"/>
                    <a:pt x="994" y="2283"/>
                    <a:pt x="963" y="2273"/>
                  </a:cubicBezTo>
                  <a:cubicBezTo>
                    <a:pt x="1010" y="2326"/>
                    <a:pt x="1153" y="2384"/>
                    <a:pt x="1308" y="2348"/>
                  </a:cubicBezTo>
                  <a:cubicBezTo>
                    <a:pt x="1643" y="3008"/>
                    <a:pt x="2619" y="2597"/>
                    <a:pt x="3519" y="3480"/>
                  </a:cubicBezTo>
                  <a:cubicBezTo>
                    <a:pt x="3545" y="3506"/>
                    <a:pt x="3554" y="3514"/>
                    <a:pt x="3572" y="3550"/>
                  </a:cubicBezTo>
                  <a:cubicBezTo>
                    <a:pt x="3616" y="3640"/>
                    <a:pt x="3663" y="3810"/>
                    <a:pt x="3685" y="3947"/>
                  </a:cubicBezTo>
                  <a:cubicBezTo>
                    <a:pt x="3642" y="3988"/>
                    <a:pt x="3490" y="4120"/>
                    <a:pt x="3443" y="4158"/>
                  </a:cubicBezTo>
                  <a:cubicBezTo>
                    <a:pt x="3451" y="4021"/>
                    <a:pt x="3442" y="3813"/>
                    <a:pt x="3397" y="3726"/>
                  </a:cubicBezTo>
                  <a:cubicBezTo>
                    <a:pt x="3116" y="3501"/>
                    <a:pt x="2603" y="3248"/>
                    <a:pt x="2170" y="3135"/>
                  </a:cubicBezTo>
                  <a:cubicBezTo>
                    <a:pt x="2410" y="3248"/>
                    <a:pt x="3006" y="3529"/>
                    <a:pt x="3225" y="3753"/>
                  </a:cubicBezTo>
                  <a:cubicBezTo>
                    <a:pt x="3283" y="3812"/>
                    <a:pt x="3293" y="3839"/>
                    <a:pt x="3315" y="3914"/>
                  </a:cubicBezTo>
                  <a:cubicBezTo>
                    <a:pt x="3343" y="4004"/>
                    <a:pt x="3370" y="4095"/>
                    <a:pt x="3398" y="4186"/>
                  </a:cubicBezTo>
                  <a:cubicBezTo>
                    <a:pt x="3220" y="4319"/>
                    <a:pt x="3061" y="4411"/>
                    <a:pt x="2810" y="4519"/>
                  </a:cubicBezTo>
                  <a:cubicBezTo>
                    <a:pt x="2694" y="4506"/>
                    <a:pt x="2411" y="4237"/>
                    <a:pt x="2335" y="4023"/>
                  </a:cubicBezTo>
                  <a:cubicBezTo>
                    <a:pt x="2632" y="4066"/>
                    <a:pt x="2833" y="4012"/>
                    <a:pt x="2948" y="3955"/>
                  </a:cubicBezTo>
                  <a:cubicBezTo>
                    <a:pt x="2432" y="4066"/>
                    <a:pt x="1492" y="3773"/>
                    <a:pt x="1437" y="3395"/>
                  </a:cubicBezTo>
                  <a:cubicBezTo>
                    <a:pt x="1499" y="3465"/>
                    <a:pt x="1566" y="3539"/>
                    <a:pt x="1624" y="3584"/>
                  </a:cubicBezTo>
                  <a:cubicBezTo>
                    <a:pt x="1664" y="3602"/>
                    <a:pt x="1747" y="3581"/>
                    <a:pt x="1727" y="3478"/>
                  </a:cubicBezTo>
                  <a:lnTo>
                    <a:pt x="1372" y="3064"/>
                  </a:lnTo>
                  <a:cubicBezTo>
                    <a:pt x="1383" y="3028"/>
                    <a:pt x="1388" y="2981"/>
                    <a:pt x="1390" y="2938"/>
                  </a:cubicBezTo>
                  <a:cubicBezTo>
                    <a:pt x="1377" y="2872"/>
                    <a:pt x="1372" y="2835"/>
                    <a:pt x="1353" y="2775"/>
                  </a:cubicBezTo>
                  <a:cubicBezTo>
                    <a:pt x="1333" y="2711"/>
                    <a:pt x="1293" y="2660"/>
                    <a:pt x="1268" y="2634"/>
                  </a:cubicBezTo>
                  <a:cubicBezTo>
                    <a:pt x="1092" y="2458"/>
                    <a:pt x="903" y="2373"/>
                    <a:pt x="705" y="2280"/>
                  </a:cubicBezTo>
                  <a:cubicBezTo>
                    <a:pt x="689" y="2256"/>
                    <a:pt x="458" y="1990"/>
                    <a:pt x="456" y="1980"/>
                  </a:cubicBezTo>
                  <a:cubicBezTo>
                    <a:pt x="422" y="1849"/>
                    <a:pt x="364" y="1685"/>
                    <a:pt x="365" y="1552"/>
                  </a:cubicBezTo>
                  <a:cubicBezTo>
                    <a:pt x="333" y="1604"/>
                    <a:pt x="299" y="1648"/>
                    <a:pt x="241" y="1724"/>
                  </a:cubicBezTo>
                  <a:lnTo>
                    <a:pt x="0" y="1459"/>
                  </a:lnTo>
                  <a:cubicBezTo>
                    <a:pt x="92" y="1459"/>
                    <a:pt x="269" y="1381"/>
                    <a:pt x="435" y="1198"/>
                  </a:cubicBezTo>
                  <a:cubicBezTo>
                    <a:pt x="456" y="1176"/>
                    <a:pt x="476" y="1152"/>
                    <a:pt x="496" y="1126"/>
                  </a:cubicBezTo>
                  <a:cubicBezTo>
                    <a:pt x="475" y="1122"/>
                    <a:pt x="462" y="1112"/>
                    <a:pt x="446" y="1102"/>
                  </a:cubicBezTo>
                  <a:close/>
                  <a:moveTo>
                    <a:pt x="956" y="44"/>
                  </a:moveTo>
                  <a:cubicBezTo>
                    <a:pt x="805" y="108"/>
                    <a:pt x="690" y="353"/>
                    <a:pt x="762" y="519"/>
                  </a:cubicBezTo>
                  <a:cubicBezTo>
                    <a:pt x="672" y="580"/>
                    <a:pt x="475" y="60"/>
                    <a:pt x="956" y="44"/>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9" name="Freeform 12"/>
            <p:cNvSpPr>
              <a:spLocks/>
            </p:cNvSpPr>
            <p:nvPr userDrawn="1"/>
          </p:nvSpPr>
          <p:spPr bwMode="auto">
            <a:xfrm>
              <a:off x="8102600" y="5327650"/>
              <a:ext cx="223837" cy="165100"/>
            </a:xfrm>
            <a:custGeom>
              <a:avLst/>
              <a:gdLst>
                <a:gd name="T0" fmla="*/ 1739 w 1765"/>
                <a:gd name="T1" fmla="*/ 0 h 1301"/>
                <a:gd name="T2" fmla="*/ 1762 w 1765"/>
                <a:gd name="T3" fmla="*/ 10 h 1301"/>
                <a:gd name="T4" fmla="*/ 1737 w 1765"/>
                <a:gd name="T5" fmla="*/ 32 h 1301"/>
                <a:gd name="T6" fmla="*/ 1587 w 1765"/>
                <a:gd name="T7" fmla="*/ 64 h 1301"/>
                <a:gd name="T8" fmla="*/ 1439 w 1765"/>
                <a:gd name="T9" fmla="*/ 184 h 1301"/>
                <a:gd name="T10" fmla="*/ 1393 w 1765"/>
                <a:gd name="T11" fmla="*/ 220 h 1301"/>
                <a:gd name="T12" fmla="*/ 1465 w 1765"/>
                <a:gd name="T13" fmla="*/ 286 h 1301"/>
                <a:gd name="T14" fmla="*/ 1616 w 1765"/>
                <a:gd name="T15" fmla="*/ 339 h 1301"/>
                <a:gd name="T16" fmla="*/ 1586 w 1765"/>
                <a:gd name="T17" fmla="*/ 365 h 1301"/>
                <a:gd name="T18" fmla="*/ 1510 w 1765"/>
                <a:gd name="T19" fmla="*/ 354 h 1301"/>
                <a:gd name="T20" fmla="*/ 1476 w 1765"/>
                <a:gd name="T21" fmla="*/ 352 h 1301"/>
                <a:gd name="T22" fmla="*/ 1426 w 1765"/>
                <a:gd name="T23" fmla="*/ 344 h 1301"/>
                <a:gd name="T24" fmla="*/ 1314 w 1765"/>
                <a:gd name="T25" fmla="*/ 346 h 1301"/>
                <a:gd name="T26" fmla="*/ 1238 w 1765"/>
                <a:gd name="T27" fmla="*/ 336 h 1301"/>
                <a:gd name="T28" fmla="*/ 1184 w 1765"/>
                <a:gd name="T29" fmla="*/ 331 h 1301"/>
                <a:gd name="T30" fmla="*/ 1034 w 1765"/>
                <a:gd name="T31" fmla="*/ 441 h 1301"/>
                <a:gd name="T32" fmla="*/ 775 w 1765"/>
                <a:gd name="T33" fmla="*/ 804 h 1301"/>
                <a:gd name="T34" fmla="*/ 65 w 1765"/>
                <a:gd name="T35" fmla="*/ 1301 h 1301"/>
                <a:gd name="T36" fmla="*/ 0 w 1765"/>
                <a:gd name="T37" fmla="*/ 999 h 1301"/>
                <a:gd name="T38" fmla="*/ 760 w 1765"/>
                <a:gd name="T39" fmla="*/ 507 h 1301"/>
                <a:gd name="T40" fmla="*/ 1390 w 1765"/>
                <a:gd name="T41" fmla="*/ 92 h 1301"/>
                <a:gd name="T42" fmla="*/ 1585 w 1765"/>
                <a:gd name="T43" fmla="*/ 10 h 1301"/>
                <a:gd name="T44" fmla="*/ 1739 w 1765"/>
                <a:gd name="T45"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5" h="1301">
                  <a:moveTo>
                    <a:pt x="1739" y="0"/>
                  </a:moveTo>
                  <a:cubicBezTo>
                    <a:pt x="1750" y="0"/>
                    <a:pt x="1759" y="3"/>
                    <a:pt x="1762" y="10"/>
                  </a:cubicBezTo>
                  <a:cubicBezTo>
                    <a:pt x="1765" y="19"/>
                    <a:pt x="1744" y="29"/>
                    <a:pt x="1737" y="32"/>
                  </a:cubicBezTo>
                  <a:cubicBezTo>
                    <a:pt x="1693" y="52"/>
                    <a:pt x="1608" y="56"/>
                    <a:pt x="1587" y="64"/>
                  </a:cubicBezTo>
                  <a:cubicBezTo>
                    <a:pt x="1552" y="77"/>
                    <a:pt x="1471" y="159"/>
                    <a:pt x="1439" y="184"/>
                  </a:cubicBezTo>
                  <a:lnTo>
                    <a:pt x="1393" y="220"/>
                  </a:lnTo>
                  <a:cubicBezTo>
                    <a:pt x="1417" y="235"/>
                    <a:pt x="1420" y="272"/>
                    <a:pt x="1465" y="286"/>
                  </a:cubicBezTo>
                  <a:cubicBezTo>
                    <a:pt x="1520" y="302"/>
                    <a:pt x="1598" y="311"/>
                    <a:pt x="1616" y="339"/>
                  </a:cubicBezTo>
                  <a:cubicBezTo>
                    <a:pt x="1630" y="360"/>
                    <a:pt x="1608" y="370"/>
                    <a:pt x="1586" y="365"/>
                  </a:cubicBezTo>
                  <a:cubicBezTo>
                    <a:pt x="1567" y="361"/>
                    <a:pt x="1536" y="357"/>
                    <a:pt x="1510" y="354"/>
                  </a:cubicBezTo>
                  <a:cubicBezTo>
                    <a:pt x="1496" y="353"/>
                    <a:pt x="1483" y="353"/>
                    <a:pt x="1476" y="352"/>
                  </a:cubicBezTo>
                  <a:cubicBezTo>
                    <a:pt x="1459" y="349"/>
                    <a:pt x="1442" y="345"/>
                    <a:pt x="1426" y="344"/>
                  </a:cubicBezTo>
                  <a:cubicBezTo>
                    <a:pt x="1383" y="340"/>
                    <a:pt x="1343" y="343"/>
                    <a:pt x="1314" y="346"/>
                  </a:cubicBezTo>
                  <a:cubicBezTo>
                    <a:pt x="1287" y="348"/>
                    <a:pt x="1262" y="347"/>
                    <a:pt x="1238" y="336"/>
                  </a:cubicBezTo>
                  <a:cubicBezTo>
                    <a:pt x="1220" y="328"/>
                    <a:pt x="1224" y="320"/>
                    <a:pt x="1184" y="331"/>
                  </a:cubicBezTo>
                  <a:cubicBezTo>
                    <a:pt x="1133" y="345"/>
                    <a:pt x="1083" y="377"/>
                    <a:pt x="1034" y="441"/>
                  </a:cubicBezTo>
                  <a:cubicBezTo>
                    <a:pt x="938" y="568"/>
                    <a:pt x="866" y="697"/>
                    <a:pt x="775" y="804"/>
                  </a:cubicBezTo>
                  <a:cubicBezTo>
                    <a:pt x="651" y="950"/>
                    <a:pt x="313" y="1224"/>
                    <a:pt x="65" y="1301"/>
                  </a:cubicBezTo>
                  <a:cubicBezTo>
                    <a:pt x="59" y="1206"/>
                    <a:pt x="37" y="1075"/>
                    <a:pt x="0" y="999"/>
                  </a:cubicBezTo>
                  <a:cubicBezTo>
                    <a:pt x="676" y="670"/>
                    <a:pt x="216" y="969"/>
                    <a:pt x="760" y="507"/>
                  </a:cubicBezTo>
                  <a:cubicBezTo>
                    <a:pt x="915" y="374"/>
                    <a:pt x="1146" y="159"/>
                    <a:pt x="1390" y="92"/>
                  </a:cubicBezTo>
                  <a:cubicBezTo>
                    <a:pt x="1457" y="73"/>
                    <a:pt x="1524" y="22"/>
                    <a:pt x="1585" y="10"/>
                  </a:cubicBezTo>
                  <a:cubicBezTo>
                    <a:pt x="1602" y="7"/>
                    <a:pt x="1695" y="0"/>
                    <a:pt x="1739" y="0"/>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0" name="Freeform 13"/>
            <p:cNvSpPr>
              <a:spLocks/>
            </p:cNvSpPr>
            <p:nvPr userDrawn="1"/>
          </p:nvSpPr>
          <p:spPr bwMode="auto">
            <a:xfrm>
              <a:off x="8289925" y="5340350"/>
              <a:ext cx="31750" cy="26988"/>
            </a:xfrm>
            <a:custGeom>
              <a:avLst/>
              <a:gdLst>
                <a:gd name="T0" fmla="*/ 111 w 246"/>
                <a:gd name="T1" fmla="*/ 0 h 214"/>
                <a:gd name="T2" fmla="*/ 137 w 246"/>
                <a:gd name="T3" fmla="*/ 10 h 214"/>
                <a:gd name="T4" fmla="*/ 167 w 246"/>
                <a:gd name="T5" fmla="*/ 34 h 214"/>
                <a:gd name="T6" fmla="*/ 228 w 246"/>
                <a:gd name="T7" fmla="*/ 108 h 214"/>
                <a:gd name="T8" fmla="*/ 246 w 246"/>
                <a:gd name="T9" fmla="*/ 181 h 214"/>
                <a:gd name="T10" fmla="*/ 222 w 246"/>
                <a:gd name="T11" fmla="*/ 175 h 214"/>
                <a:gd name="T12" fmla="*/ 198 w 246"/>
                <a:gd name="T13" fmla="*/ 120 h 214"/>
                <a:gd name="T14" fmla="*/ 153 w 246"/>
                <a:gd name="T15" fmla="*/ 81 h 214"/>
                <a:gd name="T16" fmla="*/ 173 w 246"/>
                <a:gd name="T17" fmla="*/ 126 h 214"/>
                <a:gd name="T18" fmla="*/ 164 w 246"/>
                <a:gd name="T19" fmla="*/ 208 h 214"/>
                <a:gd name="T20" fmla="*/ 147 w 246"/>
                <a:gd name="T21" fmla="*/ 198 h 214"/>
                <a:gd name="T22" fmla="*/ 141 w 246"/>
                <a:gd name="T23" fmla="*/ 130 h 214"/>
                <a:gd name="T24" fmla="*/ 106 w 246"/>
                <a:gd name="T25" fmla="*/ 77 h 214"/>
                <a:gd name="T26" fmla="*/ 92 w 246"/>
                <a:gd name="T27" fmla="*/ 79 h 214"/>
                <a:gd name="T28" fmla="*/ 113 w 246"/>
                <a:gd name="T29" fmla="*/ 120 h 214"/>
                <a:gd name="T30" fmla="*/ 121 w 246"/>
                <a:gd name="T31" fmla="*/ 173 h 214"/>
                <a:gd name="T32" fmla="*/ 117 w 246"/>
                <a:gd name="T33" fmla="*/ 188 h 214"/>
                <a:gd name="T34" fmla="*/ 104 w 246"/>
                <a:gd name="T35" fmla="*/ 175 h 214"/>
                <a:gd name="T36" fmla="*/ 90 w 246"/>
                <a:gd name="T37" fmla="*/ 128 h 214"/>
                <a:gd name="T38" fmla="*/ 60 w 246"/>
                <a:gd name="T39" fmla="*/ 99 h 214"/>
                <a:gd name="T40" fmla="*/ 0 w 246"/>
                <a:gd name="T41" fmla="*/ 88 h 214"/>
                <a:gd name="T42" fmla="*/ 111 w 246"/>
                <a:gd name="T4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214">
                  <a:moveTo>
                    <a:pt x="111" y="0"/>
                  </a:moveTo>
                  <a:cubicBezTo>
                    <a:pt x="119" y="1"/>
                    <a:pt x="129" y="6"/>
                    <a:pt x="137" y="10"/>
                  </a:cubicBezTo>
                  <a:cubicBezTo>
                    <a:pt x="150" y="16"/>
                    <a:pt x="158" y="24"/>
                    <a:pt x="167" y="34"/>
                  </a:cubicBezTo>
                  <a:cubicBezTo>
                    <a:pt x="192" y="59"/>
                    <a:pt x="208" y="81"/>
                    <a:pt x="228" y="108"/>
                  </a:cubicBezTo>
                  <a:cubicBezTo>
                    <a:pt x="236" y="135"/>
                    <a:pt x="246" y="169"/>
                    <a:pt x="246" y="181"/>
                  </a:cubicBezTo>
                  <a:cubicBezTo>
                    <a:pt x="242" y="190"/>
                    <a:pt x="226" y="179"/>
                    <a:pt x="222" y="175"/>
                  </a:cubicBezTo>
                  <a:cubicBezTo>
                    <a:pt x="214" y="165"/>
                    <a:pt x="210" y="149"/>
                    <a:pt x="198" y="120"/>
                  </a:cubicBezTo>
                  <a:cubicBezTo>
                    <a:pt x="174" y="112"/>
                    <a:pt x="164" y="83"/>
                    <a:pt x="153" y="81"/>
                  </a:cubicBezTo>
                  <a:cubicBezTo>
                    <a:pt x="154" y="83"/>
                    <a:pt x="171" y="124"/>
                    <a:pt x="173" y="126"/>
                  </a:cubicBezTo>
                  <a:cubicBezTo>
                    <a:pt x="175" y="157"/>
                    <a:pt x="167" y="193"/>
                    <a:pt x="164" y="208"/>
                  </a:cubicBezTo>
                  <a:cubicBezTo>
                    <a:pt x="155" y="214"/>
                    <a:pt x="150" y="204"/>
                    <a:pt x="147" y="198"/>
                  </a:cubicBezTo>
                  <a:cubicBezTo>
                    <a:pt x="138" y="179"/>
                    <a:pt x="139" y="154"/>
                    <a:pt x="141" y="130"/>
                  </a:cubicBezTo>
                  <a:cubicBezTo>
                    <a:pt x="120" y="110"/>
                    <a:pt x="121" y="105"/>
                    <a:pt x="106" y="77"/>
                  </a:cubicBezTo>
                  <a:cubicBezTo>
                    <a:pt x="103" y="77"/>
                    <a:pt x="97" y="78"/>
                    <a:pt x="92" y="79"/>
                  </a:cubicBezTo>
                  <a:cubicBezTo>
                    <a:pt x="99" y="90"/>
                    <a:pt x="106" y="105"/>
                    <a:pt x="113" y="120"/>
                  </a:cubicBezTo>
                  <a:cubicBezTo>
                    <a:pt x="119" y="136"/>
                    <a:pt x="122" y="156"/>
                    <a:pt x="121" y="173"/>
                  </a:cubicBezTo>
                  <a:cubicBezTo>
                    <a:pt x="121" y="178"/>
                    <a:pt x="122" y="186"/>
                    <a:pt x="117" y="188"/>
                  </a:cubicBezTo>
                  <a:cubicBezTo>
                    <a:pt x="111" y="189"/>
                    <a:pt x="106" y="180"/>
                    <a:pt x="104" y="175"/>
                  </a:cubicBezTo>
                  <a:cubicBezTo>
                    <a:pt x="96" y="161"/>
                    <a:pt x="92" y="141"/>
                    <a:pt x="90" y="128"/>
                  </a:cubicBezTo>
                  <a:cubicBezTo>
                    <a:pt x="74" y="118"/>
                    <a:pt x="73" y="116"/>
                    <a:pt x="60" y="99"/>
                  </a:cubicBezTo>
                  <a:cubicBezTo>
                    <a:pt x="34" y="99"/>
                    <a:pt x="17" y="92"/>
                    <a:pt x="0" y="88"/>
                  </a:cubicBezTo>
                  <a:cubicBezTo>
                    <a:pt x="37" y="64"/>
                    <a:pt x="72" y="24"/>
                    <a:pt x="111" y="0"/>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1" name="Freeform 14"/>
            <p:cNvSpPr>
              <a:spLocks noEditPoints="1"/>
            </p:cNvSpPr>
            <p:nvPr userDrawn="1"/>
          </p:nvSpPr>
          <p:spPr bwMode="auto">
            <a:xfrm>
              <a:off x="7837488" y="5656263"/>
              <a:ext cx="222250" cy="268288"/>
            </a:xfrm>
            <a:custGeom>
              <a:avLst/>
              <a:gdLst>
                <a:gd name="T0" fmla="*/ 1650 w 1757"/>
                <a:gd name="T1" fmla="*/ 2109 h 2109"/>
                <a:gd name="T2" fmla="*/ 1485 w 1757"/>
                <a:gd name="T3" fmla="*/ 2069 h 2109"/>
                <a:gd name="T4" fmla="*/ 1540 w 1757"/>
                <a:gd name="T5" fmla="*/ 906 h 2109"/>
                <a:gd name="T6" fmla="*/ 1408 w 1757"/>
                <a:gd name="T7" fmla="*/ 323 h 2109"/>
                <a:gd name="T8" fmla="*/ 1486 w 1757"/>
                <a:gd name="T9" fmla="*/ 466 h 2109"/>
                <a:gd name="T10" fmla="*/ 1509 w 1757"/>
                <a:gd name="T11" fmla="*/ 532 h 2109"/>
                <a:gd name="T12" fmla="*/ 1568 w 1757"/>
                <a:gd name="T13" fmla="*/ 559 h 2109"/>
                <a:gd name="T14" fmla="*/ 1628 w 1757"/>
                <a:gd name="T15" fmla="*/ 589 h 2109"/>
                <a:gd name="T16" fmla="*/ 1628 w 1757"/>
                <a:gd name="T17" fmla="*/ 589 h 2109"/>
                <a:gd name="T18" fmla="*/ 1653 w 1757"/>
                <a:gd name="T19" fmla="*/ 592 h 2109"/>
                <a:gd name="T20" fmla="*/ 1730 w 1757"/>
                <a:gd name="T21" fmla="*/ 1718 h 2109"/>
                <a:gd name="T22" fmla="*/ 1650 w 1757"/>
                <a:gd name="T23" fmla="*/ 2109 h 2109"/>
                <a:gd name="T24" fmla="*/ 425 w 1757"/>
                <a:gd name="T25" fmla="*/ 1494 h 2109"/>
                <a:gd name="T26" fmla="*/ 0 w 1757"/>
                <a:gd name="T27" fmla="*/ 16 h 2109"/>
                <a:gd name="T28" fmla="*/ 524 w 1757"/>
                <a:gd name="T29" fmla="*/ 2 h 2109"/>
                <a:gd name="T30" fmla="*/ 1136 w 1757"/>
                <a:gd name="T31" fmla="*/ 96 h 2109"/>
                <a:gd name="T32" fmla="*/ 1243 w 1757"/>
                <a:gd name="T33" fmla="*/ 141 h 2109"/>
                <a:gd name="T34" fmla="*/ 1253 w 1757"/>
                <a:gd name="T35" fmla="*/ 160 h 2109"/>
                <a:gd name="T36" fmla="*/ 286 w 1757"/>
                <a:gd name="T37" fmla="*/ 247 h 2109"/>
                <a:gd name="T38" fmla="*/ 801 w 1757"/>
                <a:gd name="T39" fmla="*/ 1773 h 2109"/>
                <a:gd name="T40" fmla="*/ 425 w 1757"/>
                <a:gd name="T41" fmla="*/ 149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7" h="2109">
                  <a:moveTo>
                    <a:pt x="1650" y="2109"/>
                  </a:moveTo>
                  <a:cubicBezTo>
                    <a:pt x="1594" y="2097"/>
                    <a:pt x="1539" y="2084"/>
                    <a:pt x="1485" y="2069"/>
                  </a:cubicBezTo>
                  <a:cubicBezTo>
                    <a:pt x="1609" y="1841"/>
                    <a:pt x="1600" y="1334"/>
                    <a:pt x="1540" y="906"/>
                  </a:cubicBezTo>
                  <a:cubicBezTo>
                    <a:pt x="1516" y="735"/>
                    <a:pt x="1448" y="497"/>
                    <a:pt x="1408" y="323"/>
                  </a:cubicBezTo>
                  <a:cubicBezTo>
                    <a:pt x="1447" y="339"/>
                    <a:pt x="1474" y="428"/>
                    <a:pt x="1486" y="466"/>
                  </a:cubicBezTo>
                  <a:cubicBezTo>
                    <a:pt x="1495" y="500"/>
                    <a:pt x="1499" y="518"/>
                    <a:pt x="1509" y="532"/>
                  </a:cubicBezTo>
                  <a:cubicBezTo>
                    <a:pt x="1533" y="564"/>
                    <a:pt x="1554" y="563"/>
                    <a:pt x="1568" y="559"/>
                  </a:cubicBezTo>
                  <a:cubicBezTo>
                    <a:pt x="1578" y="583"/>
                    <a:pt x="1604" y="597"/>
                    <a:pt x="1628" y="589"/>
                  </a:cubicBezTo>
                  <a:lnTo>
                    <a:pt x="1628" y="589"/>
                  </a:lnTo>
                  <a:cubicBezTo>
                    <a:pt x="1636" y="593"/>
                    <a:pt x="1645" y="594"/>
                    <a:pt x="1653" y="592"/>
                  </a:cubicBezTo>
                  <a:cubicBezTo>
                    <a:pt x="1729" y="1000"/>
                    <a:pt x="1757" y="1389"/>
                    <a:pt x="1730" y="1718"/>
                  </a:cubicBezTo>
                  <a:cubicBezTo>
                    <a:pt x="1718" y="1855"/>
                    <a:pt x="1702" y="1981"/>
                    <a:pt x="1650" y="2109"/>
                  </a:cubicBezTo>
                  <a:close/>
                  <a:moveTo>
                    <a:pt x="425" y="1494"/>
                  </a:moveTo>
                  <a:cubicBezTo>
                    <a:pt x="177" y="928"/>
                    <a:pt x="24" y="259"/>
                    <a:pt x="0" y="16"/>
                  </a:cubicBezTo>
                  <a:lnTo>
                    <a:pt x="524" y="2"/>
                  </a:lnTo>
                  <a:cubicBezTo>
                    <a:pt x="618" y="0"/>
                    <a:pt x="958" y="31"/>
                    <a:pt x="1136" y="96"/>
                  </a:cubicBezTo>
                  <a:cubicBezTo>
                    <a:pt x="1171" y="108"/>
                    <a:pt x="1211" y="124"/>
                    <a:pt x="1243" y="141"/>
                  </a:cubicBezTo>
                  <a:cubicBezTo>
                    <a:pt x="1246" y="147"/>
                    <a:pt x="1250" y="155"/>
                    <a:pt x="1253" y="160"/>
                  </a:cubicBezTo>
                  <a:cubicBezTo>
                    <a:pt x="1056" y="179"/>
                    <a:pt x="536" y="225"/>
                    <a:pt x="286" y="247"/>
                  </a:cubicBezTo>
                  <a:cubicBezTo>
                    <a:pt x="337" y="637"/>
                    <a:pt x="544" y="1326"/>
                    <a:pt x="801" y="1773"/>
                  </a:cubicBezTo>
                  <a:cubicBezTo>
                    <a:pt x="667" y="1691"/>
                    <a:pt x="541" y="1598"/>
                    <a:pt x="425" y="1494"/>
                  </a:cubicBezTo>
                  <a:close/>
                </a:path>
              </a:pathLst>
            </a:custGeom>
            <a:solidFill>
              <a:srgbClr val="947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2" name="Freeform 15"/>
            <p:cNvSpPr>
              <a:spLocks noEditPoints="1"/>
            </p:cNvSpPr>
            <p:nvPr userDrawn="1"/>
          </p:nvSpPr>
          <p:spPr bwMode="auto">
            <a:xfrm>
              <a:off x="6848475" y="5767388"/>
              <a:ext cx="184150" cy="38100"/>
            </a:xfrm>
            <a:custGeom>
              <a:avLst/>
              <a:gdLst>
                <a:gd name="T0" fmla="*/ 215 w 1462"/>
                <a:gd name="T1" fmla="*/ 291 h 297"/>
                <a:gd name="T2" fmla="*/ 171 w 1462"/>
                <a:gd name="T3" fmla="*/ 265 h 297"/>
                <a:gd name="T4" fmla="*/ 135 w 1462"/>
                <a:gd name="T5" fmla="*/ 287 h 297"/>
                <a:gd name="T6" fmla="*/ 68 w 1462"/>
                <a:gd name="T7" fmla="*/ 296 h 297"/>
                <a:gd name="T8" fmla="*/ 5 w 1462"/>
                <a:gd name="T9" fmla="*/ 251 h 297"/>
                <a:gd name="T10" fmla="*/ 100 w 1462"/>
                <a:gd name="T11" fmla="*/ 129 h 297"/>
                <a:gd name="T12" fmla="*/ 144 w 1462"/>
                <a:gd name="T13" fmla="*/ 39 h 297"/>
                <a:gd name="T14" fmla="*/ 82 w 1462"/>
                <a:gd name="T15" fmla="*/ 45 h 297"/>
                <a:gd name="T16" fmla="*/ 91 w 1462"/>
                <a:gd name="T17" fmla="*/ 89 h 297"/>
                <a:gd name="T18" fmla="*/ 41 w 1462"/>
                <a:gd name="T19" fmla="*/ 110 h 297"/>
                <a:gd name="T20" fmla="*/ 17 w 1462"/>
                <a:gd name="T21" fmla="*/ 82 h 297"/>
                <a:gd name="T22" fmla="*/ 47 w 1462"/>
                <a:gd name="T23" fmla="*/ 21 h 297"/>
                <a:gd name="T24" fmla="*/ 156 w 1462"/>
                <a:gd name="T25" fmla="*/ 1 h 297"/>
                <a:gd name="T26" fmla="*/ 228 w 1462"/>
                <a:gd name="T27" fmla="*/ 50 h 297"/>
                <a:gd name="T28" fmla="*/ 235 w 1462"/>
                <a:gd name="T29" fmla="*/ 243 h 297"/>
                <a:gd name="T30" fmla="*/ 252 w 1462"/>
                <a:gd name="T31" fmla="*/ 254 h 297"/>
                <a:gd name="T32" fmla="*/ 165 w 1462"/>
                <a:gd name="T33" fmla="*/ 159 h 297"/>
                <a:gd name="T34" fmla="*/ 80 w 1462"/>
                <a:gd name="T35" fmla="*/ 182 h 297"/>
                <a:gd name="T36" fmla="*/ 80 w 1462"/>
                <a:gd name="T37" fmla="*/ 246 h 297"/>
                <a:gd name="T38" fmla="*/ 133 w 1462"/>
                <a:gd name="T39" fmla="*/ 247 h 297"/>
                <a:gd name="T40" fmla="*/ 165 w 1462"/>
                <a:gd name="T41" fmla="*/ 183 h 297"/>
                <a:gd name="T42" fmla="*/ 380 w 1462"/>
                <a:gd name="T43" fmla="*/ 288 h 297"/>
                <a:gd name="T44" fmla="*/ 380 w 1462"/>
                <a:gd name="T45" fmla="*/ 8 h 297"/>
                <a:gd name="T46" fmla="*/ 549 w 1462"/>
                <a:gd name="T47" fmla="*/ 3 h 297"/>
                <a:gd name="T48" fmla="*/ 673 w 1462"/>
                <a:gd name="T49" fmla="*/ 91 h 297"/>
                <a:gd name="T50" fmla="*/ 561 w 1462"/>
                <a:gd name="T51" fmla="*/ 250 h 297"/>
                <a:gd name="T52" fmla="*/ 582 w 1462"/>
                <a:gd name="T53" fmla="*/ 44 h 297"/>
                <a:gd name="T54" fmla="*/ 517 w 1462"/>
                <a:gd name="T55" fmla="*/ 66 h 297"/>
                <a:gd name="T56" fmla="*/ 497 w 1462"/>
                <a:gd name="T57" fmla="*/ 250 h 297"/>
                <a:gd name="T58" fmla="*/ 867 w 1462"/>
                <a:gd name="T59" fmla="*/ 45 h 297"/>
                <a:gd name="T60" fmla="*/ 1006 w 1462"/>
                <a:gd name="T61" fmla="*/ 3 h 297"/>
                <a:gd name="T62" fmla="*/ 1105 w 1462"/>
                <a:gd name="T63" fmla="*/ 90 h 297"/>
                <a:gd name="T64" fmla="*/ 1076 w 1462"/>
                <a:gd name="T65" fmla="*/ 252 h 297"/>
                <a:gd name="T66" fmla="*/ 937 w 1462"/>
                <a:gd name="T67" fmla="*/ 294 h 297"/>
                <a:gd name="T68" fmla="*/ 837 w 1462"/>
                <a:gd name="T69" fmla="*/ 207 h 297"/>
                <a:gd name="T70" fmla="*/ 908 w 1462"/>
                <a:gd name="T71" fmla="*/ 205 h 297"/>
                <a:gd name="T72" fmla="*/ 954 w 1462"/>
                <a:gd name="T73" fmla="*/ 259 h 297"/>
                <a:gd name="T74" fmla="*/ 1021 w 1462"/>
                <a:gd name="T75" fmla="*/ 238 h 297"/>
                <a:gd name="T76" fmla="*/ 1038 w 1462"/>
                <a:gd name="T77" fmla="*/ 117 h 297"/>
                <a:gd name="T78" fmla="*/ 1002 w 1462"/>
                <a:gd name="T79" fmla="*/ 42 h 297"/>
                <a:gd name="T80" fmla="*/ 931 w 1462"/>
                <a:gd name="T81" fmla="*/ 48 h 297"/>
                <a:gd name="T82" fmla="*/ 904 w 1462"/>
                <a:gd name="T83" fmla="*/ 149 h 297"/>
                <a:gd name="T84" fmla="*/ 1394 w 1462"/>
                <a:gd name="T85" fmla="*/ 51 h 297"/>
                <a:gd name="T86" fmla="*/ 1338 w 1462"/>
                <a:gd name="T87" fmla="*/ 37 h 297"/>
                <a:gd name="T88" fmla="*/ 1303 w 1462"/>
                <a:gd name="T89" fmla="*/ 55 h 297"/>
                <a:gd name="T90" fmla="*/ 1306 w 1462"/>
                <a:gd name="T91" fmla="*/ 90 h 297"/>
                <a:gd name="T92" fmla="*/ 1401 w 1462"/>
                <a:gd name="T93" fmla="*/ 129 h 297"/>
                <a:gd name="T94" fmla="*/ 1460 w 1462"/>
                <a:gd name="T95" fmla="*/ 187 h 297"/>
                <a:gd name="T96" fmla="*/ 1424 w 1462"/>
                <a:gd name="T97" fmla="*/ 275 h 297"/>
                <a:gd name="T98" fmla="*/ 1330 w 1462"/>
                <a:gd name="T99" fmla="*/ 297 h 297"/>
                <a:gd name="T100" fmla="*/ 1258 w 1462"/>
                <a:gd name="T101" fmla="*/ 284 h 297"/>
                <a:gd name="T102" fmla="*/ 1279 w 1462"/>
                <a:gd name="T103" fmla="*/ 204 h 297"/>
                <a:gd name="T104" fmla="*/ 1315 w 1462"/>
                <a:gd name="T105" fmla="*/ 257 h 297"/>
                <a:gd name="T106" fmla="*/ 1378 w 1462"/>
                <a:gd name="T107" fmla="*/ 255 h 297"/>
                <a:gd name="T108" fmla="*/ 1401 w 1462"/>
                <a:gd name="T109" fmla="*/ 223 h 297"/>
                <a:gd name="T110" fmla="*/ 1380 w 1462"/>
                <a:gd name="T111" fmla="*/ 195 h 297"/>
                <a:gd name="T112" fmla="*/ 1273 w 1462"/>
                <a:gd name="T113" fmla="*/ 149 h 297"/>
                <a:gd name="T114" fmla="*/ 1245 w 1462"/>
                <a:gd name="T115" fmla="*/ 66 h 297"/>
                <a:gd name="T116" fmla="*/ 1313 w 1462"/>
                <a:gd name="T117" fmla="*/ 5 h 297"/>
                <a:gd name="T118" fmla="*/ 1388 w 1462"/>
                <a:gd name="T119" fmla="*/ 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2" h="297">
                  <a:moveTo>
                    <a:pt x="274" y="288"/>
                  </a:moveTo>
                  <a:lnTo>
                    <a:pt x="261" y="290"/>
                  </a:lnTo>
                  <a:lnTo>
                    <a:pt x="249" y="291"/>
                  </a:lnTo>
                  <a:lnTo>
                    <a:pt x="230" y="292"/>
                  </a:lnTo>
                  <a:cubicBezTo>
                    <a:pt x="225" y="292"/>
                    <a:pt x="219" y="291"/>
                    <a:pt x="215" y="291"/>
                  </a:cubicBezTo>
                  <a:cubicBezTo>
                    <a:pt x="210" y="291"/>
                    <a:pt x="205" y="290"/>
                    <a:pt x="201" y="289"/>
                  </a:cubicBezTo>
                  <a:cubicBezTo>
                    <a:pt x="198" y="288"/>
                    <a:pt x="194" y="287"/>
                    <a:pt x="191" y="285"/>
                  </a:cubicBezTo>
                  <a:cubicBezTo>
                    <a:pt x="187" y="284"/>
                    <a:pt x="184" y="282"/>
                    <a:pt x="182" y="280"/>
                  </a:cubicBezTo>
                  <a:cubicBezTo>
                    <a:pt x="179" y="278"/>
                    <a:pt x="177" y="276"/>
                    <a:pt x="175" y="273"/>
                  </a:cubicBezTo>
                  <a:cubicBezTo>
                    <a:pt x="173" y="271"/>
                    <a:pt x="172" y="268"/>
                    <a:pt x="171" y="265"/>
                  </a:cubicBezTo>
                  <a:lnTo>
                    <a:pt x="169" y="261"/>
                  </a:lnTo>
                  <a:lnTo>
                    <a:pt x="168" y="262"/>
                  </a:lnTo>
                  <a:cubicBezTo>
                    <a:pt x="164" y="266"/>
                    <a:pt x="161" y="270"/>
                    <a:pt x="157" y="273"/>
                  </a:cubicBezTo>
                  <a:cubicBezTo>
                    <a:pt x="154" y="275"/>
                    <a:pt x="150" y="278"/>
                    <a:pt x="147" y="281"/>
                  </a:cubicBezTo>
                  <a:cubicBezTo>
                    <a:pt x="143" y="283"/>
                    <a:pt x="139" y="285"/>
                    <a:pt x="135" y="287"/>
                  </a:cubicBezTo>
                  <a:cubicBezTo>
                    <a:pt x="131" y="289"/>
                    <a:pt x="127" y="290"/>
                    <a:pt x="123" y="292"/>
                  </a:cubicBezTo>
                  <a:cubicBezTo>
                    <a:pt x="119" y="293"/>
                    <a:pt x="115" y="294"/>
                    <a:pt x="111" y="295"/>
                  </a:cubicBezTo>
                  <a:cubicBezTo>
                    <a:pt x="107" y="295"/>
                    <a:pt x="103" y="296"/>
                    <a:pt x="99" y="296"/>
                  </a:cubicBezTo>
                  <a:cubicBezTo>
                    <a:pt x="95" y="297"/>
                    <a:pt x="91" y="297"/>
                    <a:pt x="87" y="297"/>
                  </a:cubicBezTo>
                  <a:cubicBezTo>
                    <a:pt x="80" y="297"/>
                    <a:pt x="74" y="296"/>
                    <a:pt x="68" y="296"/>
                  </a:cubicBezTo>
                  <a:cubicBezTo>
                    <a:pt x="62" y="295"/>
                    <a:pt x="56" y="293"/>
                    <a:pt x="50" y="291"/>
                  </a:cubicBezTo>
                  <a:cubicBezTo>
                    <a:pt x="45" y="290"/>
                    <a:pt x="40" y="287"/>
                    <a:pt x="35" y="285"/>
                  </a:cubicBezTo>
                  <a:cubicBezTo>
                    <a:pt x="31" y="282"/>
                    <a:pt x="27" y="279"/>
                    <a:pt x="23" y="275"/>
                  </a:cubicBezTo>
                  <a:cubicBezTo>
                    <a:pt x="19" y="272"/>
                    <a:pt x="16" y="268"/>
                    <a:pt x="13" y="264"/>
                  </a:cubicBezTo>
                  <a:cubicBezTo>
                    <a:pt x="10" y="260"/>
                    <a:pt x="7" y="255"/>
                    <a:pt x="5" y="251"/>
                  </a:cubicBezTo>
                  <a:cubicBezTo>
                    <a:pt x="3" y="246"/>
                    <a:pt x="2" y="241"/>
                    <a:pt x="1" y="236"/>
                  </a:cubicBezTo>
                  <a:cubicBezTo>
                    <a:pt x="0" y="230"/>
                    <a:pt x="0" y="225"/>
                    <a:pt x="0" y="219"/>
                  </a:cubicBezTo>
                  <a:cubicBezTo>
                    <a:pt x="0" y="204"/>
                    <a:pt x="3" y="190"/>
                    <a:pt x="11" y="177"/>
                  </a:cubicBezTo>
                  <a:cubicBezTo>
                    <a:pt x="19" y="165"/>
                    <a:pt x="31" y="155"/>
                    <a:pt x="46" y="147"/>
                  </a:cubicBezTo>
                  <a:cubicBezTo>
                    <a:pt x="61" y="139"/>
                    <a:pt x="79" y="133"/>
                    <a:pt x="100" y="129"/>
                  </a:cubicBezTo>
                  <a:cubicBezTo>
                    <a:pt x="119" y="125"/>
                    <a:pt x="141" y="123"/>
                    <a:pt x="166" y="122"/>
                  </a:cubicBezTo>
                  <a:lnTo>
                    <a:pt x="166" y="81"/>
                  </a:lnTo>
                  <a:cubicBezTo>
                    <a:pt x="166" y="72"/>
                    <a:pt x="165" y="65"/>
                    <a:pt x="163" y="59"/>
                  </a:cubicBezTo>
                  <a:cubicBezTo>
                    <a:pt x="162" y="54"/>
                    <a:pt x="159" y="49"/>
                    <a:pt x="156" y="46"/>
                  </a:cubicBezTo>
                  <a:cubicBezTo>
                    <a:pt x="153" y="43"/>
                    <a:pt x="149" y="41"/>
                    <a:pt x="144" y="39"/>
                  </a:cubicBezTo>
                  <a:cubicBezTo>
                    <a:pt x="138" y="38"/>
                    <a:pt x="132" y="37"/>
                    <a:pt x="124" y="37"/>
                  </a:cubicBezTo>
                  <a:cubicBezTo>
                    <a:pt x="119" y="37"/>
                    <a:pt x="114" y="37"/>
                    <a:pt x="109" y="38"/>
                  </a:cubicBezTo>
                  <a:cubicBezTo>
                    <a:pt x="104" y="38"/>
                    <a:pt x="100" y="39"/>
                    <a:pt x="96" y="40"/>
                  </a:cubicBezTo>
                  <a:cubicBezTo>
                    <a:pt x="91" y="41"/>
                    <a:pt x="88" y="43"/>
                    <a:pt x="84" y="44"/>
                  </a:cubicBezTo>
                  <a:lnTo>
                    <a:pt x="82" y="45"/>
                  </a:lnTo>
                  <a:lnTo>
                    <a:pt x="84" y="47"/>
                  </a:lnTo>
                  <a:cubicBezTo>
                    <a:pt x="86" y="50"/>
                    <a:pt x="88" y="53"/>
                    <a:pt x="89" y="56"/>
                  </a:cubicBezTo>
                  <a:cubicBezTo>
                    <a:pt x="91" y="60"/>
                    <a:pt x="92" y="63"/>
                    <a:pt x="92" y="66"/>
                  </a:cubicBezTo>
                  <a:cubicBezTo>
                    <a:pt x="93" y="69"/>
                    <a:pt x="93" y="72"/>
                    <a:pt x="93" y="75"/>
                  </a:cubicBezTo>
                  <a:cubicBezTo>
                    <a:pt x="93" y="80"/>
                    <a:pt x="92" y="85"/>
                    <a:pt x="91" y="89"/>
                  </a:cubicBezTo>
                  <a:cubicBezTo>
                    <a:pt x="89" y="94"/>
                    <a:pt x="86" y="98"/>
                    <a:pt x="83" y="102"/>
                  </a:cubicBezTo>
                  <a:cubicBezTo>
                    <a:pt x="80" y="105"/>
                    <a:pt x="75" y="108"/>
                    <a:pt x="71" y="110"/>
                  </a:cubicBezTo>
                  <a:cubicBezTo>
                    <a:pt x="66" y="111"/>
                    <a:pt x="61" y="112"/>
                    <a:pt x="55" y="112"/>
                  </a:cubicBezTo>
                  <a:cubicBezTo>
                    <a:pt x="53" y="112"/>
                    <a:pt x="50" y="112"/>
                    <a:pt x="48" y="112"/>
                  </a:cubicBezTo>
                  <a:cubicBezTo>
                    <a:pt x="45" y="111"/>
                    <a:pt x="43" y="111"/>
                    <a:pt x="41" y="110"/>
                  </a:cubicBezTo>
                  <a:cubicBezTo>
                    <a:pt x="39" y="109"/>
                    <a:pt x="36" y="108"/>
                    <a:pt x="34" y="107"/>
                  </a:cubicBezTo>
                  <a:cubicBezTo>
                    <a:pt x="32" y="106"/>
                    <a:pt x="30" y="104"/>
                    <a:pt x="28" y="103"/>
                  </a:cubicBezTo>
                  <a:cubicBezTo>
                    <a:pt x="26" y="101"/>
                    <a:pt x="25" y="99"/>
                    <a:pt x="23" y="97"/>
                  </a:cubicBezTo>
                  <a:cubicBezTo>
                    <a:pt x="22" y="95"/>
                    <a:pt x="20" y="93"/>
                    <a:pt x="19" y="90"/>
                  </a:cubicBezTo>
                  <a:cubicBezTo>
                    <a:pt x="18" y="88"/>
                    <a:pt x="18" y="85"/>
                    <a:pt x="17" y="82"/>
                  </a:cubicBezTo>
                  <a:cubicBezTo>
                    <a:pt x="16" y="79"/>
                    <a:pt x="16" y="76"/>
                    <a:pt x="16" y="73"/>
                  </a:cubicBezTo>
                  <a:cubicBezTo>
                    <a:pt x="16" y="69"/>
                    <a:pt x="17" y="64"/>
                    <a:pt x="18" y="59"/>
                  </a:cubicBezTo>
                  <a:cubicBezTo>
                    <a:pt x="20" y="54"/>
                    <a:pt x="22" y="50"/>
                    <a:pt x="24" y="45"/>
                  </a:cubicBezTo>
                  <a:cubicBezTo>
                    <a:pt x="27" y="41"/>
                    <a:pt x="30" y="36"/>
                    <a:pt x="34" y="32"/>
                  </a:cubicBezTo>
                  <a:cubicBezTo>
                    <a:pt x="38" y="28"/>
                    <a:pt x="42" y="25"/>
                    <a:pt x="47" y="21"/>
                  </a:cubicBezTo>
                  <a:cubicBezTo>
                    <a:pt x="52" y="18"/>
                    <a:pt x="58" y="15"/>
                    <a:pt x="64" y="12"/>
                  </a:cubicBezTo>
                  <a:cubicBezTo>
                    <a:pt x="70" y="10"/>
                    <a:pt x="77" y="7"/>
                    <a:pt x="84" y="6"/>
                  </a:cubicBezTo>
                  <a:cubicBezTo>
                    <a:pt x="91" y="4"/>
                    <a:pt x="99" y="2"/>
                    <a:pt x="108" y="1"/>
                  </a:cubicBezTo>
                  <a:cubicBezTo>
                    <a:pt x="116" y="0"/>
                    <a:pt x="125" y="0"/>
                    <a:pt x="134" y="0"/>
                  </a:cubicBezTo>
                  <a:cubicBezTo>
                    <a:pt x="142" y="0"/>
                    <a:pt x="149" y="0"/>
                    <a:pt x="156" y="1"/>
                  </a:cubicBezTo>
                  <a:cubicBezTo>
                    <a:pt x="163" y="2"/>
                    <a:pt x="170" y="3"/>
                    <a:pt x="176" y="4"/>
                  </a:cubicBezTo>
                  <a:cubicBezTo>
                    <a:pt x="182" y="6"/>
                    <a:pt x="188" y="8"/>
                    <a:pt x="193" y="11"/>
                  </a:cubicBezTo>
                  <a:cubicBezTo>
                    <a:pt x="199" y="13"/>
                    <a:pt x="203" y="17"/>
                    <a:pt x="208" y="20"/>
                  </a:cubicBezTo>
                  <a:cubicBezTo>
                    <a:pt x="212" y="24"/>
                    <a:pt x="216" y="29"/>
                    <a:pt x="220" y="34"/>
                  </a:cubicBezTo>
                  <a:cubicBezTo>
                    <a:pt x="223" y="39"/>
                    <a:pt x="226" y="44"/>
                    <a:pt x="228" y="50"/>
                  </a:cubicBezTo>
                  <a:cubicBezTo>
                    <a:pt x="230" y="56"/>
                    <a:pt x="232" y="63"/>
                    <a:pt x="233" y="70"/>
                  </a:cubicBezTo>
                  <a:cubicBezTo>
                    <a:pt x="234" y="78"/>
                    <a:pt x="235" y="86"/>
                    <a:pt x="235" y="94"/>
                  </a:cubicBezTo>
                  <a:cubicBezTo>
                    <a:pt x="234" y="134"/>
                    <a:pt x="233" y="173"/>
                    <a:pt x="233" y="213"/>
                  </a:cubicBezTo>
                  <a:cubicBezTo>
                    <a:pt x="233" y="222"/>
                    <a:pt x="233" y="229"/>
                    <a:pt x="234" y="235"/>
                  </a:cubicBezTo>
                  <a:lnTo>
                    <a:pt x="235" y="243"/>
                  </a:lnTo>
                  <a:cubicBezTo>
                    <a:pt x="235" y="245"/>
                    <a:pt x="236" y="246"/>
                    <a:pt x="236" y="248"/>
                  </a:cubicBezTo>
                  <a:lnTo>
                    <a:pt x="238" y="251"/>
                  </a:lnTo>
                  <a:lnTo>
                    <a:pt x="241" y="252"/>
                  </a:lnTo>
                  <a:cubicBezTo>
                    <a:pt x="242" y="253"/>
                    <a:pt x="243" y="253"/>
                    <a:pt x="245" y="254"/>
                  </a:cubicBezTo>
                  <a:cubicBezTo>
                    <a:pt x="247" y="254"/>
                    <a:pt x="249" y="254"/>
                    <a:pt x="252" y="254"/>
                  </a:cubicBezTo>
                  <a:lnTo>
                    <a:pt x="260" y="254"/>
                  </a:lnTo>
                  <a:lnTo>
                    <a:pt x="279" y="251"/>
                  </a:lnTo>
                  <a:lnTo>
                    <a:pt x="279" y="287"/>
                  </a:lnTo>
                  <a:lnTo>
                    <a:pt x="274" y="288"/>
                  </a:lnTo>
                  <a:close/>
                  <a:moveTo>
                    <a:pt x="165" y="159"/>
                  </a:moveTo>
                  <a:cubicBezTo>
                    <a:pt x="157" y="160"/>
                    <a:pt x="149" y="160"/>
                    <a:pt x="142" y="161"/>
                  </a:cubicBezTo>
                  <a:cubicBezTo>
                    <a:pt x="133" y="162"/>
                    <a:pt x="125" y="163"/>
                    <a:pt x="118" y="164"/>
                  </a:cubicBezTo>
                  <a:cubicBezTo>
                    <a:pt x="112" y="166"/>
                    <a:pt x="106" y="167"/>
                    <a:pt x="101" y="169"/>
                  </a:cubicBezTo>
                  <a:cubicBezTo>
                    <a:pt x="96" y="171"/>
                    <a:pt x="92" y="173"/>
                    <a:pt x="88" y="175"/>
                  </a:cubicBezTo>
                  <a:cubicBezTo>
                    <a:pt x="85" y="177"/>
                    <a:pt x="82" y="180"/>
                    <a:pt x="80" y="182"/>
                  </a:cubicBezTo>
                  <a:cubicBezTo>
                    <a:pt x="78" y="185"/>
                    <a:pt x="76" y="188"/>
                    <a:pt x="75" y="191"/>
                  </a:cubicBezTo>
                  <a:cubicBezTo>
                    <a:pt x="74" y="194"/>
                    <a:pt x="73" y="197"/>
                    <a:pt x="72" y="201"/>
                  </a:cubicBezTo>
                  <a:cubicBezTo>
                    <a:pt x="72" y="205"/>
                    <a:pt x="71" y="209"/>
                    <a:pt x="71" y="213"/>
                  </a:cubicBezTo>
                  <a:cubicBezTo>
                    <a:pt x="71" y="221"/>
                    <a:pt x="72" y="228"/>
                    <a:pt x="74" y="233"/>
                  </a:cubicBezTo>
                  <a:cubicBezTo>
                    <a:pt x="75" y="238"/>
                    <a:pt x="77" y="242"/>
                    <a:pt x="80" y="246"/>
                  </a:cubicBezTo>
                  <a:cubicBezTo>
                    <a:pt x="83" y="249"/>
                    <a:pt x="86" y="251"/>
                    <a:pt x="90" y="253"/>
                  </a:cubicBezTo>
                  <a:cubicBezTo>
                    <a:pt x="93" y="254"/>
                    <a:pt x="98" y="255"/>
                    <a:pt x="103" y="255"/>
                  </a:cubicBezTo>
                  <a:cubicBezTo>
                    <a:pt x="106" y="255"/>
                    <a:pt x="109" y="255"/>
                    <a:pt x="112" y="254"/>
                  </a:cubicBezTo>
                  <a:cubicBezTo>
                    <a:pt x="115" y="254"/>
                    <a:pt x="119" y="253"/>
                    <a:pt x="122" y="252"/>
                  </a:cubicBezTo>
                  <a:cubicBezTo>
                    <a:pt x="126" y="250"/>
                    <a:pt x="130" y="249"/>
                    <a:pt x="133" y="247"/>
                  </a:cubicBezTo>
                  <a:cubicBezTo>
                    <a:pt x="136" y="245"/>
                    <a:pt x="140" y="242"/>
                    <a:pt x="143" y="240"/>
                  </a:cubicBezTo>
                  <a:cubicBezTo>
                    <a:pt x="146" y="237"/>
                    <a:pt x="149" y="234"/>
                    <a:pt x="152" y="230"/>
                  </a:cubicBezTo>
                  <a:cubicBezTo>
                    <a:pt x="154" y="226"/>
                    <a:pt x="157" y="222"/>
                    <a:pt x="159" y="217"/>
                  </a:cubicBezTo>
                  <a:cubicBezTo>
                    <a:pt x="161" y="213"/>
                    <a:pt x="163" y="208"/>
                    <a:pt x="164" y="202"/>
                  </a:cubicBezTo>
                  <a:cubicBezTo>
                    <a:pt x="165" y="196"/>
                    <a:pt x="165" y="190"/>
                    <a:pt x="165" y="183"/>
                  </a:cubicBezTo>
                  <a:lnTo>
                    <a:pt x="165" y="159"/>
                  </a:lnTo>
                  <a:close/>
                  <a:moveTo>
                    <a:pt x="497" y="250"/>
                  </a:moveTo>
                  <a:lnTo>
                    <a:pt x="539" y="250"/>
                  </a:lnTo>
                  <a:lnTo>
                    <a:pt x="539" y="288"/>
                  </a:lnTo>
                  <a:lnTo>
                    <a:pt x="380" y="288"/>
                  </a:lnTo>
                  <a:lnTo>
                    <a:pt x="380" y="250"/>
                  </a:lnTo>
                  <a:lnTo>
                    <a:pt x="427" y="250"/>
                  </a:lnTo>
                  <a:lnTo>
                    <a:pt x="427" y="46"/>
                  </a:lnTo>
                  <a:lnTo>
                    <a:pt x="380" y="46"/>
                  </a:lnTo>
                  <a:lnTo>
                    <a:pt x="380" y="8"/>
                  </a:lnTo>
                  <a:lnTo>
                    <a:pt x="497" y="8"/>
                  </a:lnTo>
                  <a:lnTo>
                    <a:pt x="497" y="38"/>
                  </a:lnTo>
                  <a:lnTo>
                    <a:pt x="501" y="33"/>
                  </a:lnTo>
                  <a:cubicBezTo>
                    <a:pt x="507" y="26"/>
                    <a:pt x="514" y="20"/>
                    <a:pt x="522" y="15"/>
                  </a:cubicBezTo>
                  <a:cubicBezTo>
                    <a:pt x="530" y="10"/>
                    <a:pt x="539" y="6"/>
                    <a:pt x="549" y="3"/>
                  </a:cubicBezTo>
                  <a:cubicBezTo>
                    <a:pt x="559" y="1"/>
                    <a:pt x="569" y="0"/>
                    <a:pt x="581" y="0"/>
                  </a:cubicBezTo>
                  <a:cubicBezTo>
                    <a:pt x="596" y="0"/>
                    <a:pt x="610" y="2"/>
                    <a:pt x="621" y="6"/>
                  </a:cubicBezTo>
                  <a:cubicBezTo>
                    <a:pt x="633" y="10"/>
                    <a:pt x="642" y="16"/>
                    <a:pt x="650" y="24"/>
                  </a:cubicBezTo>
                  <a:cubicBezTo>
                    <a:pt x="658" y="32"/>
                    <a:pt x="664" y="42"/>
                    <a:pt x="667" y="53"/>
                  </a:cubicBezTo>
                  <a:cubicBezTo>
                    <a:pt x="671" y="64"/>
                    <a:pt x="673" y="77"/>
                    <a:pt x="673" y="91"/>
                  </a:cubicBezTo>
                  <a:lnTo>
                    <a:pt x="673" y="250"/>
                  </a:lnTo>
                  <a:lnTo>
                    <a:pt x="718" y="250"/>
                  </a:lnTo>
                  <a:lnTo>
                    <a:pt x="718" y="288"/>
                  </a:lnTo>
                  <a:lnTo>
                    <a:pt x="561" y="288"/>
                  </a:lnTo>
                  <a:lnTo>
                    <a:pt x="561" y="250"/>
                  </a:lnTo>
                  <a:lnTo>
                    <a:pt x="603" y="250"/>
                  </a:lnTo>
                  <a:lnTo>
                    <a:pt x="603" y="83"/>
                  </a:lnTo>
                  <a:cubicBezTo>
                    <a:pt x="603" y="75"/>
                    <a:pt x="602" y="69"/>
                    <a:pt x="601" y="63"/>
                  </a:cubicBezTo>
                  <a:cubicBezTo>
                    <a:pt x="599" y="58"/>
                    <a:pt x="597" y="54"/>
                    <a:pt x="594" y="51"/>
                  </a:cubicBezTo>
                  <a:cubicBezTo>
                    <a:pt x="590" y="48"/>
                    <a:pt x="587" y="45"/>
                    <a:pt x="582" y="44"/>
                  </a:cubicBezTo>
                  <a:cubicBezTo>
                    <a:pt x="577" y="42"/>
                    <a:pt x="572" y="41"/>
                    <a:pt x="566" y="41"/>
                  </a:cubicBezTo>
                  <a:cubicBezTo>
                    <a:pt x="561" y="41"/>
                    <a:pt x="556" y="42"/>
                    <a:pt x="552" y="43"/>
                  </a:cubicBezTo>
                  <a:cubicBezTo>
                    <a:pt x="547" y="44"/>
                    <a:pt x="543" y="45"/>
                    <a:pt x="539" y="47"/>
                  </a:cubicBezTo>
                  <a:cubicBezTo>
                    <a:pt x="535" y="49"/>
                    <a:pt x="531" y="52"/>
                    <a:pt x="528" y="55"/>
                  </a:cubicBezTo>
                  <a:cubicBezTo>
                    <a:pt x="524" y="58"/>
                    <a:pt x="521" y="62"/>
                    <a:pt x="517" y="66"/>
                  </a:cubicBezTo>
                  <a:cubicBezTo>
                    <a:pt x="514" y="70"/>
                    <a:pt x="512" y="75"/>
                    <a:pt x="509" y="81"/>
                  </a:cubicBezTo>
                  <a:cubicBezTo>
                    <a:pt x="507" y="86"/>
                    <a:pt x="504" y="93"/>
                    <a:pt x="502" y="100"/>
                  </a:cubicBezTo>
                  <a:cubicBezTo>
                    <a:pt x="501" y="107"/>
                    <a:pt x="499" y="114"/>
                    <a:pt x="498" y="123"/>
                  </a:cubicBezTo>
                  <a:cubicBezTo>
                    <a:pt x="497" y="131"/>
                    <a:pt x="497" y="140"/>
                    <a:pt x="497" y="150"/>
                  </a:cubicBezTo>
                  <a:lnTo>
                    <a:pt x="497" y="250"/>
                  </a:lnTo>
                  <a:close/>
                  <a:moveTo>
                    <a:pt x="828" y="151"/>
                  </a:moveTo>
                  <a:cubicBezTo>
                    <a:pt x="828" y="141"/>
                    <a:pt x="829" y="131"/>
                    <a:pt x="831" y="121"/>
                  </a:cubicBezTo>
                  <a:cubicBezTo>
                    <a:pt x="832" y="111"/>
                    <a:pt x="835" y="102"/>
                    <a:pt x="838" y="93"/>
                  </a:cubicBezTo>
                  <a:cubicBezTo>
                    <a:pt x="841" y="84"/>
                    <a:pt x="845" y="75"/>
                    <a:pt x="850" y="67"/>
                  </a:cubicBezTo>
                  <a:cubicBezTo>
                    <a:pt x="855" y="59"/>
                    <a:pt x="860" y="51"/>
                    <a:pt x="867" y="45"/>
                  </a:cubicBezTo>
                  <a:cubicBezTo>
                    <a:pt x="873" y="38"/>
                    <a:pt x="880" y="31"/>
                    <a:pt x="887" y="26"/>
                  </a:cubicBezTo>
                  <a:cubicBezTo>
                    <a:pt x="895" y="20"/>
                    <a:pt x="903" y="16"/>
                    <a:pt x="912" y="12"/>
                  </a:cubicBezTo>
                  <a:cubicBezTo>
                    <a:pt x="922" y="8"/>
                    <a:pt x="931" y="5"/>
                    <a:pt x="941" y="3"/>
                  </a:cubicBezTo>
                  <a:cubicBezTo>
                    <a:pt x="952" y="1"/>
                    <a:pt x="962" y="0"/>
                    <a:pt x="974" y="0"/>
                  </a:cubicBezTo>
                  <a:cubicBezTo>
                    <a:pt x="985" y="0"/>
                    <a:pt x="996" y="1"/>
                    <a:pt x="1006" y="3"/>
                  </a:cubicBezTo>
                  <a:cubicBezTo>
                    <a:pt x="1016" y="4"/>
                    <a:pt x="1025" y="7"/>
                    <a:pt x="1034" y="11"/>
                  </a:cubicBezTo>
                  <a:cubicBezTo>
                    <a:pt x="1043" y="15"/>
                    <a:pt x="1051" y="20"/>
                    <a:pt x="1058" y="25"/>
                  </a:cubicBezTo>
                  <a:cubicBezTo>
                    <a:pt x="1066" y="30"/>
                    <a:pt x="1072" y="37"/>
                    <a:pt x="1078" y="43"/>
                  </a:cubicBezTo>
                  <a:cubicBezTo>
                    <a:pt x="1084" y="50"/>
                    <a:pt x="1090" y="57"/>
                    <a:pt x="1094" y="65"/>
                  </a:cubicBezTo>
                  <a:cubicBezTo>
                    <a:pt x="1098" y="73"/>
                    <a:pt x="1102" y="81"/>
                    <a:pt x="1105" y="90"/>
                  </a:cubicBezTo>
                  <a:cubicBezTo>
                    <a:pt x="1108" y="99"/>
                    <a:pt x="1110" y="108"/>
                    <a:pt x="1112" y="117"/>
                  </a:cubicBezTo>
                  <a:cubicBezTo>
                    <a:pt x="1113" y="127"/>
                    <a:pt x="1114" y="136"/>
                    <a:pt x="1114" y="146"/>
                  </a:cubicBezTo>
                  <a:cubicBezTo>
                    <a:pt x="1114" y="166"/>
                    <a:pt x="1111" y="186"/>
                    <a:pt x="1104" y="204"/>
                  </a:cubicBezTo>
                  <a:cubicBezTo>
                    <a:pt x="1101" y="213"/>
                    <a:pt x="1097" y="222"/>
                    <a:pt x="1093" y="230"/>
                  </a:cubicBezTo>
                  <a:cubicBezTo>
                    <a:pt x="1088" y="238"/>
                    <a:pt x="1082" y="245"/>
                    <a:pt x="1076" y="252"/>
                  </a:cubicBezTo>
                  <a:cubicBezTo>
                    <a:pt x="1070" y="259"/>
                    <a:pt x="1063" y="265"/>
                    <a:pt x="1055" y="271"/>
                  </a:cubicBezTo>
                  <a:cubicBezTo>
                    <a:pt x="1048" y="276"/>
                    <a:pt x="1039" y="281"/>
                    <a:pt x="1030" y="285"/>
                  </a:cubicBezTo>
                  <a:cubicBezTo>
                    <a:pt x="1021" y="289"/>
                    <a:pt x="1011" y="292"/>
                    <a:pt x="1001" y="294"/>
                  </a:cubicBezTo>
                  <a:cubicBezTo>
                    <a:pt x="991" y="296"/>
                    <a:pt x="980" y="297"/>
                    <a:pt x="969" y="297"/>
                  </a:cubicBezTo>
                  <a:cubicBezTo>
                    <a:pt x="958" y="297"/>
                    <a:pt x="947" y="296"/>
                    <a:pt x="937" y="294"/>
                  </a:cubicBezTo>
                  <a:cubicBezTo>
                    <a:pt x="927" y="292"/>
                    <a:pt x="917" y="289"/>
                    <a:pt x="909" y="285"/>
                  </a:cubicBezTo>
                  <a:cubicBezTo>
                    <a:pt x="900" y="281"/>
                    <a:pt x="892" y="277"/>
                    <a:pt x="884" y="271"/>
                  </a:cubicBezTo>
                  <a:cubicBezTo>
                    <a:pt x="877" y="266"/>
                    <a:pt x="870" y="260"/>
                    <a:pt x="864" y="253"/>
                  </a:cubicBezTo>
                  <a:cubicBezTo>
                    <a:pt x="858" y="247"/>
                    <a:pt x="853" y="239"/>
                    <a:pt x="849" y="231"/>
                  </a:cubicBezTo>
                  <a:cubicBezTo>
                    <a:pt x="844" y="224"/>
                    <a:pt x="840" y="215"/>
                    <a:pt x="837" y="207"/>
                  </a:cubicBezTo>
                  <a:cubicBezTo>
                    <a:pt x="834" y="198"/>
                    <a:pt x="832" y="189"/>
                    <a:pt x="831" y="179"/>
                  </a:cubicBezTo>
                  <a:cubicBezTo>
                    <a:pt x="829" y="170"/>
                    <a:pt x="828" y="160"/>
                    <a:pt x="828" y="151"/>
                  </a:cubicBezTo>
                  <a:close/>
                  <a:moveTo>
                    <a:pt x="904" y="149"/>
                  </a:moveTo>
                  <a:cubicBezTo>
                    <a:pt x="904" y="160"/>
                    <a:pt x="904" y="171"/>
                    <a:pt x="905" y="180"/>
                  </a:cubicBezTo>
                  <a:cubicBezTo>
                    <a:pt x="906" y="189"/>
                    <a:pt x="907" y="198"/>
                    <a:pt x="908" y="205"/>
                  </a:cubicBezTo>
                  <a:cubicBezTo>
                    <a:pt x="910" y="212"/>
                    <a:pt x="912" y="218"/>
                    <a:pt x="914" y="224"/>
                  </a:cubicBezTo>
                  <a:cubicBezTo>
                    <a:pt x="916" y="230"/>
                    <a:pt x="918" y="234"/>
                    <a:pt x="921" y="238"/>
                  </a:cubicBezTo>
                  <a:cubicBezTo>
                    <a:pt x="924" y="242"/>
                    <a:pt x="927" y="246"/>
                    <a:pt x="930" y="248"/>
                  </a:cubicBezTo>
                  <a:cubicBezTo>
                    <a:pt x="933" y="251"/>
                    <a:pt x="937" y="253"/>
                    <a:pt x="941" y="255"/>
                  </a:cubicBezTo>
                  <a:cubicBezTo>
                    <a:pt x="945" y="256"/>
                    <a:pt x="950" y="258"/>
                    <a:pt x="954" y="259"/>
                  </a:cubicBezTo>
                  <a:cubicBezTo>
                    <a:pt x="959" y="259"/>
                    <a:pt x="965" y="260"/>
                    <a:pt x="971" y="260"/>
                  </a:cubicBezTo>
                  <a:cubicBezTo>
                    <a:pt x="976" y="260"/>
                    <a:pt x="982" y="259"/>
                    <a:pt x="987" y="258"/>
                  </a:cubicBezTo>
                  <a:cubicBezTo>
                    <a:pt x="992" y="258"/>
                    <a:pt x="996" y="256"/>
                    <a:pt x="1000" y="255"/>
                  </a:cubicBezTo>
                  <a:cubicBezTo>
                    <a:pt x="1004" y="253"/>
                    <a:pt x="1008" y="251"/>
                    <a:pt x="1012" y="248"/>
                  </a:cubicBezTo>
                  <a:cubicBezTo>
                    <a:pt x="1015" y="245"/>
                    <a:pt x="1018" y="242"/>
                    <a:pt x="1021" y="238"/>
                  </a:cubicBezTo>
                  <a:cubicBezTo>
                    <a:pt x="1024" y="234"/>
                    <a:pt x="1026" y="229"/>
                    <a:pt x="1028" y="223"/>
                  </a:cubicBezTo>
                  <a:cubicBezTo>
                    <a:pt x="1031" y="218"/>
                    <a:pt x="1032" y="211"/>
                    <a:pt x="1034" y="204"/>
                  </a:cubicBezTo>
                  <a:cubicBezTo>
                    <a:pt x="1036" y="196"/>
                    <a:pt x="1037" y="188"/>
                    <a:pt x="1038" y="178"/>
                  </a:cubicBezTo>
                  <a:cubicBezTo>
                    <a:pt x="1038" y="169"/>
                    <a:pt x="1039" y="159"/>
                    <a:pt x="1039" y="147"/>
                  </a:cubicBezTo>
                  <a:cubicBezTo>
                    <a:pt x="1039" y="136"/>
                    <a:pt x="1038" y="126"/>
                    <a:pt x="1038" y="117"/>
                  </a:cubicBezTo>
                  <a:cubicBezTo>
                    <a:pt x="1037" y="107"/>
                    <a:pt x="1036" y="99"/>
                    <a:pt x="1034" y="92"/>
                  </a:cubicBezTo>
                  <a:cubicBezTo>
                    <a:pt x="1033" y="85"/>
                    <a:pt x="1031" y="78"/>
                    <a:pt x="1029" y="73"/>
                  </a:cubicBezTo>
                  <a:cubicBezTo>
                    <a:pt x="1027" y="67"/>
                    <a:pt x="1024" y="62"/>
                    <a:pt x="1021" y="58"/>
                  </a:cubicBezTo>
                  <a:cubicBezTo>
                    <a:pt x="1019" y="54"/>
                    <a:pt x="1016" y="51"/>
                    <a:pt x="1012" y="48"/>
                  </a:cubicBezTo>
                  <a:cubicBezTo>
                    <a:pt x="1009" y="46"/>
                    <a:pt x="1006" y="43"/>
                    <a:pt x="1002" y="42"/>
                  </a:cubicBezTo>
                  <a:cubicBezTo>
                    <a:pt x="997" y="40"/>
                    <a:pt x="993" y="39"/>
                    <a:pt x="988" y="38"/>
                  </a:cubicBezTo>
                  <a:cubicBezTo>
                    <a:pt x="983" y="37"/>
                    <a:pt x="978" y="37"/>
                    <a:pt x="972" y="37"/>
                  </a:cubicBezTo>
                  <a:cubicBezTo>
                    <a:pt x="966" y="37"/>
                    <a:pt x="961" y="37"/>
                    <a:pt x="956" y="38"/>
                  </a:cubicBezTo>
                  <a:cubicBezTo>
                    <a:pt x="951" y="39"/>
                    <a:pt x="946" y="40"/>
                    <a:pt x="942" y="42"/>
                  </a:cubicBezTo>
                  <a:cubicBezTo>
                    <a:pt x="938" y="44"/>
                    <a:pt x="934" y="46"/>
                    <a:pt x="931" y="48"/>
                  </a:cubicBezTo>
                  <a:cubicBezTo>
                    <a:pt x="928" y="51"/>
                    <a:pt x="924" y="55"/>
                    <a:pt x="922" y="59"/>
                  </a:cubicBezTo>
                  <a:cubicBezTo>
                    <a:pt x="919" y="63"/>
                    <a:pt x="916" y="68"/>
                    <a:pt x="914" y="73"/>
                  </a:cubicBezTo>
                  <a:cubicBezTo>
                    <a:pt x="912" y="79"/>
                    <a:pt x="910" y="86"/>
                    <a:pt x="909" y="93"/>
                  </a:cubicBezTo>
                  <a:cubicBezTo>
                    <a:pt x="907" y="100"/>
                    <a:pt x="906" y="109"/>
                    <a:pt x="905" y="118"/>
                  </a:cubicBezTo>
                  <a:cubicBezTo>
                    <a:pt x="904" y="128"/>
                    <a:pt x="904" y="138"/>
                    <a:pt x="904" y="149"/>
                  </a:cubicBezTo>
                  <a:close/>
                  <a:moveTo>
                    <a:pt x="1412" y="104"/>
                  </a:moveTo>
                  <a:cubicBezTo>
                    <a:pt x="1412" y="97"/>
                    <a:pt x="1411" y="91"/>
                    <a:pt x="1410" y="86"/>
                  </a:cubicBezTo>
                  <a:cubicBezTo>
                    <a:pt x="1409" y="80"/>
                    <a:pt x="1408" y="75"/>
                    <a:pt x="1406" y="71"/>
                  </a:cubicBezTo>
                  <a:cubicBezTo>
                    <a:pt x="1405" y="67"/>
                    <a:pt x="1403" y="63"/>
                    <a:pt x="1401" y="60"/>
                  </a:cubicBezTo>
                  <a:cubicBezTo>
                    <a:pt x="1399" y="56"/>
                    <a:pt x="1396" y="53"/>
                    <a:pt x="1394" y="51"/>
                  </a:cubicBezTo>
                  <a:cubicBezTo>
                    <a:pt x="1391" y="48"/>
                    <a:pt x="1388" y="46"/>
                    <a:pt x="1385" y="44"/>
                  </a:cubicBezTo>
                  <a:cubicBezTo>
                    <a:pt x="1382" y="42"/>
                    <a:pt x="1379" y="41"/>
                    <a:pt x="1375" y="40"/>
                  </a:cubicBezTo>
                  <a:cubicBezTo>
                    <a:pt x="1372" y="39"/>
                    <a:pt x="1367" y="38"/>
                    <a:pt x="1363" y="37"/>
                  </a:cubicBezTo>
                  <a:cubicBezTo>
                    <a:pt x="1359" y="36"/>
                    <a:pt x="1354" y="36"/>
                    <a:pt x="1349" y="36"/>
                  </a:cubicBezTo>
                  <a:cubicBezTo>
                    <a:pt x="1345" y="36"/>
                    <a:pt x="1341" y="36"/>
                    <a:pt x="1338" y="37"/>
                  </a:cubicBezTo>
                  <a:cubicBezTo>
                    <a:pt x="1335" y="37"/>
                    <a:pt x="1331" y="38"/>
                    <a:pt x="1328" y="38"/>
                  </a:cubicBezTo>
                  <a:cubicBezTo>
                    <a:pt x="1325" y="39"/>
                    <a:pt x="1322" y="40"/>
                    <a:pt x="1319" y="41"/>
                  </a:cubicBezTo>
                  <a:cubicBezTo>
                    <a:pt x="1317" y="42"/>
                    <a:pt x="1314" y="43"/>
                    <a:pt x="1312" y="45"/>
                  </a:cubicBezTo>
                  <a:cubicBezTo>
                    <a:pt x="1310" y="46"/>
                    <a:pt x="1308" y="47"/>
                    <a:pt x="1307" y="49"/>
                  </a:cubicBezTo>
                  <a:cubicBezTo>
                    <a:pt x="1305" y="51"/>
                    <a:pt x="1304" y="53"/>
                    <a:pt x="1303" y="55"/>
                  </a:cubicBezTo>
                  <a:cubicBezTo>
                    <a:pt x="1302" y="57"/>
                    <a:pt x="1301" y="59"/>
                    <a:pt x="1300" y="62"/>
                  </a:cubicBezTo>
                  <a:cubicBezTo>
                    <a:pt x="1300" y="64"/>
                    <a:pt x="1299" y="67"/>
                    <a:pt x="1299" y="70"/>
                  </a:cubicBezTo>
                  <a:cubicBezTo>
                    <a:pt x="1299" y="74"/>
                    <a:pt x="1300" y="76"/>
                    <a:pt x="1300" y="79"/>
                  </a:cubicBezTo>
                  <a:cubicBezTo>
                    <a:pt x="1301" y="81"/>
                    <a:pt x="1301" y="83"/>
                    <a:pt x="1302" y="85"/>
                  </a:cubicBezTo>
                  <a:cubicBezTo>
                    <a:pt x="1303" y="87"/>
                    <a:pt x="1305" y="89"/>
                    <a:pt x="1306" y="90"/>
                  </a:cubicBezTo>
                  <a:cubicBezTo>
                    <a:pt x="1308" y="92"/>
                    <a:pt x="1310" y="94"/>
                    <a:pt x="1313" y="95"/>
                  </a:cubicBezTo>
                  <a:cubicBezTo>
                    <a:pt x="1316" y="97"/>
                    <a:pt x="1319" y="99"/>
                    <a:pt x="1322" y="100"/>
                  </a:cubicBezTo>
                  <a:cubicBezTo>
                    <a:pt x="1326" y="102"/>
                    <a:pt x="1330" y="103"/>
                    <a:pt x="1335" y="105"/>
                  </a:cubicBezTo>
                  <a:lnTo>
                    <a:pt x="1385" y="123"/>
                  </a:lnTo>
                  <a:lnTo>
                    <a:pt x="1401" y="129"/>
                  </a:lnTo>
                  <a:cubicBezTo>
                    <a:pt x="1407" y="131"/>
                    <a:pt x="1412" y="134"/>
                    <a:pt x="1417" y="136"/>
                  </a:cubicBezTo>
                  <a:cubicBezTo>
                    <a:pt x="1422" y="139"/>
                    <a:pt x="1427" y="142"/>
                    <a:pt x="1431" y="145"/>
                  </a:cubicBezTo>
                  <a:cubicBezTo>
                    <a:pt x="1436" y="149"/>
                    <a:pt x="1440" y="152"/>
                    <a:pt x="1444" y="157"/>
                  </a:cubicBezTo>
                  <a:cubicBezTo>
                    <a:pt x="1447" y="161"/>
                    <a:pt x="1451" y="165"/>
                    <a:pt x="1454" y="170"/>
                  </a:cubicBezTo>
                  <a:cubicBezTo>
                    <a:pt x="1457" y="175"/>
                    <a:pt x="1459" y="181"/>
                    <a:pt x="1460" y="187"/>
                  </a:cubicBezTo>
                  <a:cubicBezTo>
                    <a:pt x="1462" y="193"/>
                    <a:pt x="1462" y="199"/>
                    <a:pt x="1462" y="206"/>
                  </a:cubicBezTo>
                  <a:cubicBezTo>
                    <a:pt x="1462" y="214"/>
                    <a:pt x="1461" y="221"/>
                    <a:pt x="1460" y="228"/>
                  </a:cubicBezTo>
                  <a:cubicBezTo>
                    <a:pt x="1458" y="235"/>
                    <a:pt x="1455" y="241"/>
                    <a:pt x="1452" y="247"/>
                  </a:cubicBezTo>
                  <a:cubicBezTo>
                    <a:pt x="1448" y="253"/>
                    <a:pt x="1444" y="258"/>
                    <a:pt x="1440" y="263"/>
                  </a:cubicBezTo>
                  <a:cubicBezTo>
                    <a:pt x="1435" y="267"/>
                    <a:pt x="1430" y="272"/>
                    <a:pt x="1424" y="275"/>
                  </a:cubicBezTo>
                  <a:cubicBezTo>
                    <a:pt x="1418" y="279"/>
                    <a:pt x="1412" y="282"/>
                    <a:pt x="1406" y="285"/>
                  </a:cubicBezTo>
                  <a:cubicBezTo>
                    <a:pt x="1400" y="288"/>
                    <a:pt x="1393" y="290"/>
                    <a:pt x="1386" y="292"/>
                  </a:cubicBezTo>
                  <a:cubicBezTo>
                    <a:pt x="1378" y="293"/>
                    <a:pt x="1371" y="295"/>
                    <a:pt x="1364" y="296"/>
                  </a:cubicBezTo>
                  <a:cubicBezTo>
                    <a:pt x="1357" y="296"/>
                    <a:pt x="1350" y="297"/>
                    <a:pt x="1342" y="297"/>
                  </a:cubicBezTo>
                  <a:lnTo>
                    <a:pt x="1330" y="297"/>
                  </a:lnTo>
                  <a:lnTo>
                    <a:pt x="1318" y="296"/>
                  </a:lnTo>
                  <a:lnTo>
                    <a:pt x="1305" y="294"/>
                  </a:lnTo>
                  <a:lnTo>
                    <a:pt x="1292" y="292"/>
                  </a:lnTo>
                  <a:lnTo>
                    <a:pt x="1280" y="290"/>
                  </a:lnTo>
                  <a:lnTo>
                    <a:pt x="1258" y="284"/>
                  </a:lnTo>
                  <a:lnTo>
                    <a:pt x="1244" y="279"/>
                  </a:lnTo>
                  <a:lnTo>
                    <a:pt x="1241" y="177"/>
                  </a:lnTo>
                  <a:lnTo>
                    <a:pt x="1276" y="177"/>
                  </a:lnTo>
                  <a:lnTo>
                    <a:pt x="1276" y="183"/>
                  </a:lnTo>
                  <a:cubicBezTo>
                    <a:pt x="1277" y="191"/>
                    <a:pt x="1278" y="198"/>
                    <a:pt x="1279" y="204"/>
                  </a:cubicBezTo>
                  <a:cubicBezTo>
                    <a:pt x="1280" y="210"/>
                    <a:pt x="1281" y="216"/>
                    <a:pt x="1283" y="221"/>
                  </a:cubicBezTo>
                  <a:cubicBezTo>
                    <a:pt x="1285" y="226"/>
                    <a:pt x="1286" y="231"/>
                    <a:pt x="1289" y="235"/>
                  </a:cubicBezTo>
                  <a:cubicBezTo>
                    <a:pt x="1291" y="238"/>
                    <a:pt x="1293" y="242"/>
                    <a:pt x="1296" y="245"/>
                  </a:cubicBezTo>
                  <a:cubicBezTo>
                    <a:pt x="1298" y="247"/>
                    <a:pt x="1301" y="250"/>
                    <a:pt x="1305" y="252"/>
                  </a:cubicBezTo>
                  <a:cubicBezTo>
                    <a:pt x="1308" y="254"/>
                    <a:pt x="1312" y="255"/>
                    <a:pt x="1315" y="257"/>
                  </a:cubicBezTo>
                  <a:cubicBezTo>
                    <a:pt x="1320" y="258"/>
                    <a:pt x="1324" y="259"/>
                    <a:pt x="1329" y="260"/>
                  </a:cubicBezTo>
                  <a:cubicBezTo>
                    <a:pt x="1334" y="260"/>
                    <a:pt x="1339" y="260"/>
                    <a:pt x="1345" y="260"/>
                  </a:cubicBezTo>
                  <a:cubicBezTo>
                    <a:pt x="1349" y="260"/>
                    <a:pt x="1353" y="260"/>
                    <a:pt x="1357" y="260"/>
                  </a:cubicBezTo>
                  <a:cubicBezTo>
                    <a:pt x="1361" y="260"/>
                    <a:pt x="1365" y="259"/>
                    <a:pt x="1368" y="258"/>
                  </a:cubicBezTo>
                  <a:cubicBezTo>
                    <a:pt x="1372" y="258"/>
                    <a:pt x="1375" y="257"/>
                    <a:pt x="1378" y="255"/>
                  </a:cubicBezTo>
                  <a:cubicBezTo>
                    <a:pt x="1381" y="254"/>
                    <a:pt x="1383" y="253"/>
                    <a:pt x="1386" y="252"/>
                  </a:cubicBezTo>
                  <a:cubicBezTo>
                    <a:pt x="1388" y="250"/>
                    <a:pt x="1390" y="248"/>
                    <a:pt x="1392" y="247"/>
                  </a:cubicBezTo>
                  <a:cubicBezTo>
                    <a:pt x="1394" y="245"/>
                    <a:pt x="1396" y="243"/>
                    <a:pt x="1397" y="240"/>
                  </a:cubicBezTo>
                  <a:cubicBezTo>
                    <a:pt x="1398" y="238"/>
                    <a:pt x="1399" y="236"/>
                    <a:pt x="1400" y="233"/>
                  </a:cubicBezTo>
                  <a:cubicBezTo>
                    <a:pt x="1400" y="230"/>
                    <a:pt x="1401" y="227"/>
                    <a:pt x="1401" y="223"/>
                  </a:cubicBezTo>
                  <a:cubicBezTo>
                    <a:pt x="1401" y="220"/>
                    <a:pt x="1400" y="217"/>
                    <a:pt x="1400" y="215"/>
                  </a:cubicBezTo>
                  <a:cubicBezTo>
                    <a:pt x="1400" y="213"/>
                    <a:pt x="1399" y="211"/>
                    <a:pt x="1398" y="209"/>
                  </a:cubicBezTo>
                  <a:cubicBezTo>
                    <a:pt x="1397" y="208"/>
                    <a:pt x="1396" y="206"/>
                    <a:pt x="1394" y="204"/>
                  </a:cubicBezTo>
                  <a:cubicBezTo>
                    <a:pt x="1393" y="203"/>
                    <a:pt x="1390" y="201"/>
                    <a:pt x="1388" y="200"/>
                  </a:cubicBezTo>
                  <a:cubicBezTo>
                    <a:pt x="1386" y="198"/>
                    <a:pt x="1383" y="196"/>
                    <a:pt x="1380" y="195"/>
                  </a:cubicBezTo>
                  <a:cubicBezTo>
                    <a:pt x="1376" y="193"/>
                    <a:pt x="1373" y="192"/>
                    <a:pt x="1369" y="190"/>
                  </a:cubicBezTo>
                  <a:lnTo>
                    <a:pt x="1320" y="173"/>
                  </a:lnTo>
                  <a:lnTo>
                    <a:pt x="1303" y="166"/>
                  </a:lnTo>
                  <a:cubicBezTo>
                    <a:pt x="1298" y="164"/>
                    <a:pt x="1292" y="161"/>
                    <a:pt x="1287" y="158"/>
                  </a:cubicBezTo>
                  <a:cubicBezTo>
                    <a:pt x="1282" y="156"/>
                    <a:pt x="1277" y="152"/>
                    <a:pt x="1273" y="149"/>
                  </a:cubicBezTo>
                  <a:cubicBezTo>
                    <a:pt x="1268" y="146"/>
                    <a:pt x="1264" y="142"/>
                    <a:pt x="1261" y="138"/>
                  </a:cubicBezTo>
                  <a:cubicBezTo>
                    <a:pt x="1257" y="133"/>
                    <a:pt x="1254" y="129"/>
                    <a:pt x="1251" y="124"/>
                  </a:cubicBezTo>
                  <a:cubicBezTo>
                    <a:pt x="1248" y="119"/>
                    <a:pt x="1246" y="113"/>
                    <a:pt x="1245" y="107"/>
                  </a:cubicBezTo>
                  <a:cubicBezTo>
                    <a:pt x="1244" y="101"/>
                    <a:pt x="1243" y="95"/>
                    <a:pt x="1243" y="88"/>
                  </a:cubicBezTo>
                  <a:cubicBezTo>
                    <a:pt x="1243" y="80"/>
                    <a:pt x="1244" y="73"/>
                    <a:pt x="1245" y="66"/>
                  </a:cubicBezTo>
                  <a:cubicBezTo>
                    <a:pt x="1247" y="60"/>
                    <a:pt x="1249" y="54"/>
                    <a:pt x="1252" y="48"/>
                  </a:cubicBezTo>
                  <a:cubicBezTo>
                    <a:pt x="1256" y="42"/>
                    <a:pt x="1259" y="37"/>
                    <a:pt x="1264" y="33"/>
                  </a:cubicBezTo>
                  <a:cubicBezTo>
                    <a:pt x="1268" y="28"/>
                    <a:pt x="1273" y="24"/>
                    <a:pt x="1278" y="20"/>
                  </a:cubicBezTo>
                  <a:cubicBezTo>
                    <a:pt x="1283" y="17"/>
                    <a:pt x="1289" y="14"/>
                    <a:pt x="1294" y="11"/>
                  </a:cubicBezTo>
                  <a:cubicBezTo>
                    <a:pt x="1300" y="8"/>
                    <a:pt x="1307" y="6"/>
                    <a:pt x="1313" y="5"/>
                  </a:cubicBezTo>
                  <a:cubicBezTo>
                    <a:pt x="1320" y="3"/>
                    <a:pt x="1327" y="2"/>
                    <a:pt x="1334" y="1"/>
                  </a:cubicBezTo>
                  <a:cubicBezTo>
                    <a:pt x="1340" y="0"/>
                    <a:pt x="1347" y="0"/>
                    <a:pt x="1354" y="0"/>
                  </a:cubicBezTo>
                  <a:lnTo>
                    <a:pt x="1365" y="0"/>
                  </a:lnTo>
                  <a:lnTo>
                    <a:pt x="1377" y="1"/>
                  </a:lnTo>
                  <a:lnTo>
                    <a:pt x="1388" y="2"/>
                  </a:lnTo>
                  <a:cubicBezTo>
                    <a:pt x="1408" y="5"/>
                    <a:pt x="1425" y="9"/>
                    <a:pt x="1445" y="14"/>
                  </a:cubicBezTo>
                  <a:lnTo>
                    <a:pt x="1447" y="110"/>
                  </a:lnTo>
                  <a:lnTo>
                    <a:pt x="1413" y="110"/>
                  </a:lnTo>
                  <a:lnTo>
                    <a:pt x="1412" y="104"/>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3" name="Freeform 16"/>
            <p:cNvSpPr>
              <a:spLocks noEditPoints="1"/>
            </p:cNvSpPr>
            <p:nvPr userDrawn="1"/>
          </p:nvSpPr>
          <p:spPr bwMode="auto">
            <a:xfrm>
              <a:off x="6840538" y="5395913"/>
              <a:ext cx="779462" cy="414338"/>
            </a:xfrm>
            <a:custGeom>
              <a:avLst/>
              <a:gdLst>
                <a:gd name="T0" fmla="*/ 948 w 6151"/>
                <a:gd name="T1" fmla="*/ 2193 h 3256"/>
                <a:gd name="T2" fmla="*/ 1439 w 6151"/>
                <a:gd name="T3" fmla="*/ 2371 h 3256"/>
                <a:gd name="T4" fmla="*/ 45 w 6151"/>
                <a:gd name="T5" fmla="*/ 2193 h 3256"/>
                <a:gd name="T6" fmla="*/ 535 w 6151"/>
                <a:gd name="T7" fmla="*/ 178 h 3256"/>
                <a:gd name="T8" fmla="*/ 0 w 6151"/>
                <a:gd name="T9" fmla="*/ 0 h 3256"/>
                <a:gd name="T10" fmla="*/ 3651 w 6151"/>
                <a:gd name="T11" fmla="*/ 0 h 3256"/>
                <a:gd name="T12" fmla="*/ 3149 w 6151"/>
                <a:gd name="T13" fmla="*/ 1356 h 3256"/>
                <a:gd name="T14" fmla="*/ 2875 w 6151"/>
                <a:gd name="T15" fmla="*/ 2120 h 3256"/>
                <a:gd name="T16" fmla="*/ 2801 w 6151"/>
                <a:gd name="T17" fmla="*/ 2553 h 3256"/>
                <a:gd name="T18" fmla="*/ 2858 w 6151"/>
                <a:gd name="T19" fmla="*/ 2780 h 3256"/>
                <a:gd name="T20" fmla="*/ 2915 w 6151"/>
                <a:gd name="T21" fmla="*/ 2958 h 3256"/>
                <a:gd name="T22" fmla="*/ 2837 w 6151"/>
                <a:gd name="T23" fmla="*/ 3163 h 3256"/>
                <a:gd name="T24" fmla="*/ 2659 w 6151"/>
                <a:gd name="T25" fmla="*/ 3233 h 3256"/>
                <a:gd name="T26" fmla="*/ 2461 w 6151"/>
                <a:gd name="T27" fmla="*/ 3153 h 3256"/>
                <a:gd name="T28" fmla="*/ 2371 w 6151"/>
                <a:gd name="T29" fmla="*/ 2923 h 3256"/>
                <a:gd name="T30" fmla="*/ 2479 w 6151"/>
                <a:gd name="T31" fmla="*/ 2489 h 3256"/>
                <a:gd name="T32" fmla="*/ 2737 w 6151"/>
                <a:gd name="T33" fmla="*/ 1871 h 3256"/>
                <a:gd name="T34" fmla="*/ 2498 w 6151"/>
                <a:gd name="T35" fmla="*/ 370 h 3256"/>
                <a:gd name="T36" fmla="*/ 2099 w 6151"/>
                <a:gd name="T37" fmla="*/ 445 h 3256"/>
                <a:gd name="T38" fmla="*/ 1965 w 6151"/>
                <a:gd name="T39" fmla="*/ 845 h 3256"/>
                <a:gd name="T40" fmla="*/ 1796 w 6151"/>
                <a:gd name="T41" fmla="*/ 0 h 3256"/>
                <a:gd name="T42" fmla="*/ 4436 w 6151"/>
                <a:gd name="T43" fmla="*/ 1501 h 3256"/>
                <a:gd name="T44" fmla="*/ 4356 w 6151"/>
                <a:gd name="T45" fmla="*/ 0 h 3256"/>
                <a:gd name="T46" fmla="*/ 5934 w 6151"/>
                <a:gd name="T47" fmla="*/ 370 h 3256"/>
                <a:gd name="T48" fmla="*/ 4469 w 6151"/>
                <a:gd name="T49" fmla="*/ 1265 h 3256"/>
                <a:gd name="T50" fmla="*/ 4768 w 6151"/>
                <a:gd name="T51" fmla="*/ 1173 h 3256"/>
                <a:gd name="T52" fmla="*/ 5495 w 6151"/>
                <a:gd name="T53" fmla="*/ 1220 h 3256"/>
                <a:gd name="T54" fmla="*/ 6068 w 6151"/>
                <a:gd name="T55" fmla="*/ 1768 h 3256"/>
                <a:gd name="T56" fmla="*/ 6075 w 6151"/>
                <a:gd name="T57" fmla="*/ 2595 h 3256"/>
                <a:gd name="T58" fmla="*/ 5477 w 6151"/>
                <a:gd name="T59" fmla="*/ 3169 h 3256"/>
                <a:gd name="T60" fmla="*/ 4554 w 6151"/>
                <a:gd name="T61" fmla="*/ 3201 h 3256"/>
                <a:gd name="T62" fmla="*/ 4114 w 6151"/>
                <a:gd name="T63" fmla="*/ 2880 h 3256"/>
                <a:gd name="T64" fmla="*/ 4082 w 6151"/>
                <a:gd name="T65" fmla="*/ 2579 h 3256"/>
                <a:gd name="T66" fmla="*/ 4225 w 6151"/>
                <a:gd name="T67" fmla="*/ 2428 h 3256"/>
                <a:gd name="T68" fmla="*/ 4438 w 6151"/>
                <a:gd name="T69" fmla="*/ 2421 h 3256"/>
                <a:gd name="T70" fmla="*/ 4581 w 6151"/>
                <a:gd name="T71" fmla="*/ 2550 h 3256"/>
                <a:gd name="T72" fmla="*/ 4569 w 6151"/>
                <a:gd name="T73" fmla="*/ 2817 h 3256"/>
                <a:gd name="T74" fmla="*/ 4583 w 6151"/>
                <a:gd name="T75" fmla="*/ 3012 h 3256"/>
                <a:gd name="T76" fmla="*/ 4835 w 6151"/>
                <a:gd name="T77" fmla="*/ 3077 h 3256"/>
                <a:gd name="T78" fmla="*/ 5116 w 6151"/>
                <a:gd name="T79" fmla="*/ 3068 h 3256"/>
                <a:gd name="T80" fmla="*/ 5444 w 6151"/>
                <a:gd name="T81" fmla="*/ 2917 h 3256"/>
                <a:gd name="T82" fmla="*/ 5658 w 6151"/>
                <a:gd name="T83" fmla="*/ 2533 h 3256"/>
                <a:gd name="T84" fmla="*/ 5625 w 6151"/>
                <a:gd name="T85" fmla="*/ 1806 h 3256"/>
                <a:gd name="T86" fmla="*/ 5215 w 6151"/>
                <a:gd name="T87" fmla="*/ 1394 h 3256"/>
                <a:gd name="T88" fmla="*/ 4658 w 6151"/>
                <a:gd name="T89" fmla="*/ 1392 h 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51" h="3256">
                  <a:moveTo>
                    <a:pt x="948" y="0"/>
                  </a:moveTo>
                  <a:lnTo>
                    <a:pt x="948" y="2193"/>
                  </a:lnTo>
                  <a:lnTo>
                    <a:pt x="1439" y="2193"/>
                  </a:lnTo>
                  <a:lnTo>
                    <a:pt x="1439" y="2371"/>
                  </a:lnTo>
                  <a:lnTo>
                    <a:pt x="45" y="2371"/>
                  </a:lnTo>
                  <a:lnTo>
                    <a:pt x="45" y="2193"/>
                  </a:lnTo>
                  <a:lnTo>
                    <a:pt x="535" y="2193"/>
                  </a:lnTo>
                  <a:lnTo>
                    <a:pt x="535" y="178"/>
                  </a:lnTo>
                  <a:lnTo>
                    <a:pt x="0" y="178"/>
                  </a:lnTo>
                  <a:lnTo>
                    <a:pt x="0" y="0"/>
                  </a:lnTo>
                  <a:lnTo>
                    <a:pt x="948" y="0"/>
                  </a:lnTo>
                  <a:close/>
                  <a:moveTo>
                    <a:pt x="3651" y="0"/>
                  </a:moveTo>
                  <a:lnTo>
                    <a:pt x="3651" y="156"/>
                  </a:lnTo>
                  <a:lnTo>
                    <a:pt x="3149" y="1356"/>
                  </a:lnTo>
                  <a:cubicBezTo>
                    <a:pt x="3082" y="1516"/>
                    <a:pt x="3027" y="1658"/>
                    <a:pt x="2982" y="1785"/>
                  </a:cubicBezTo>
                  <a:cubicBezTo>
                    <a:pt x="2938" y="1911"/>
                    <a:pt x="2902" y="2023"/>
                    <a:pt x="2875" y="2120"/>
                  </a:cubicBezTo>
                  <a:cubicBezTo>
                    <a:pt x="2848" y="2216"/>
                    <a:pt x="2829" y="2301"/>
                    <a:pt x="2818" y="2372"/>
                  </a:cubicBezTo>
                  <a:cubicBezTo>
                    <a:pt x="2807" y="2443"/>
                    <a:pt x="2801" y="2503"/>
                    <a:pt x="2801" y="2553"/>
                  </a:cubicBezTo>
                  <a:cubicBezTo>
                    <a:pt x="2801" y="2612"/>
                    <a:pt x="2807" y="2659"/>
                    <a:pt x="2820" y="2692"/>
                  </a:cubicBezTo>
                  <a:cubicBezTo>
                    <a:pt x="2831" y="2726"/>
                    <a:pt x="2844" y="2755"/>
                    <a:pt x="2858" y="2780"/>
                  </a:cubicBezTo>
                  <a:cubicBezTo>
                    <a:pt x="2873" y="2805"/>
                    <a:pt x="2886" y="2831"/>
                    <a:pt x="2897" y="2856"/>
                  </a:cubicBezTo>
                  <a:cubicBezTo>
                    <a:pt x="2909" y="2882"/>
                    <a:pt x="2915" y="2916"/>
                    <a:pt x="2915" y="2958"/>
                  </a:cubicBezTo>
                  <a:cubicBezTo>
                    <a:pt x="2915" y="3003"/>
                    <a:pt x="2908" y="3043"/>
                    <a:pt x="2894" y="3077"/>
                  </a:cubicBezTo>
                  <a:cubicBezTo>
                    <a:pt x="2880" y="3111"/>
                    <a:pt x="2861" y="3140"/>
                    <a:pt x="2837" y="3163"/>
                  </a:cubicBezTo>
                  <a:cubicBezTo>
                    <a:pt x="2813" y="3186"/>
                    <a:pt x="2786" y="3204"/>
                    <a:pt x="2755" y="3216"/>
                  </a:cubicBezTo>
                  <a:cubicBezTo>
                    <a:pt x="2724" y="3227"/>
                    <a:pt x="2692" y="3233"/>
                    <a:pt x="2659" y="3233"/>
                  </a:cubicBezTo>
                  <a:cubicBezTo>
                    <a:pt x="2623" y="3233"/>
                    <a:pt x="2588" y="3226"/>
                    <a:pt x="2554" y="3213"/>
                  </a:cubicBezTo>
                  <a:cubicBezTo>
                    <a:pt x="2520" y="3200"/>
                    <a:pt x="2489" y="3180"/>
                    <a:pt x="2461" y="3153"/>
                  </a:cubicBezTo>
                  <a:cubicBezTo>
                    <a:pt x="2434" y="3126"/>
                    <a:pt x="2412" y="3093"/>
                    <a:pt x="2396" y="3054"/>
                  </a:cubicBezTo>
                  <a:cubicBezTo>
                    <a:pt x="2380" y="3016"/>
                    <a:pt x="2371" y="2972"/>
                    <a:pt x="2371" y="2923"/>
                  </a:cubicBezTo>
                  <a:cubicBezTo>
                    <a:pt x="2371" y="2868"/>
                    <a:pt x="2381" y="2804"/>
                    <a:pt x="2400" y="2731"/>
                  </a:cubicBezTo>
                  <a:cubicBezTo>
                    <a:pt x="2419" y="2658"/>
                    <a:pt x="2446" y="2577"/>
                    <a:pt x="2479" y="2489"/>
                  </a:cubicBezTo>
                  <a:cubicBezTo>
                    <a:pt x="2513" y="2400"/>
                    <a:pt x="2552" y="2305"/>
                    <a:pt x="2597" y="2201"/>
                  </a:cubicBezTo>
                  <a:cubicBezTo>
                    <a:pt x="2641" y="2098"/>
                    <a:pt x="2688" y="1988"/>
                    <a:pt x="2737" y="1871"/>
                  </a:cubicBezTo>
                  <a:lnTo>
                    <a:pt x="3372" y="370"/>
                  </a:lnTo>
                  <a:lnTo>
                    <a:pt x="2498" y="370"/>
                  </a:lnTo>
                  <a:cubicBezTo>
                    <a:pt x="2393" y="370"/>
                    <a:pt x="2309" y="374"/>
                    <a:pt x="2246" y="383"/>
                  </a:cubicBezTo>
                  <a:cubicBezTo>
                    <a:pt x="2184" y="392"/>
                    <a:pt x="2134" y="412"/>
                    <a:pt x="2099" y="445"/>
                  </a:cubicBezTo>
                  <a:cubicBezTo>
                    <a:pt x="2064" y="477"/>
                    <a:pt x="2036" y="524"/>
                    <a:pt x="2019" y="587"/>
                  </a:cubicBezTo>
                  <a:cubicBezTo>
                    <a:pt x="2001" y="650"/>
                    <a:pt x="1983" y="736"/>
                    <a:pt x="1965" y="845"/>
                  </a:cubicBezTo>
                  <a:lnTo>
                    <a:pt x="1796" y="845"/>
                  </a:lnTo>
                  <a:lnTo>
                    <a:pt x="1796" y="0"/>
                  </a:lnTo>
                  <a:lnTo>
                    <a:pt x="3651" y="0"/>
                  </a:lnTo>
                  <a:close/>
                  <a:moveTo>
                    <a:pt x="4436" y="1501"/>
                  </a:moveTo>
                  <a:cubicBezTo>
                    <a:pt x="4376" y="1501"/>
                    <a:pt x="4320" y="1491"/>
                    <a:pt x="4267" y="1470"/>
                  </a:cubicBezTo>
                  <a:lnTo>
                    <a:pt x="4356" y="0"/>
                  </a:lnTo>
                  <a:lnTo>
                    <a:pt x="5957" y="0"/>
                  </a:lnTo>
                  <a:lnTo>
                    <a:pt x="5934" y="370"/>
                  </a:lnTo>
                  <a:lnTo>
                    <a:pt x="4527" y="370"/>
                  </a:lnTo>
                  <a:lnTo>
                    <a:pt x="4469" y="1265"/>
                  </a:lnTo>
                  <a:lnTo>
                    <a:pt x="4478" y="1269"/>
                  </a:lnTo>
                  <a:cubicBezTo>
                    <a:pt x="4572" y="1225"/>
                    <a:pt x="4669" y="1193"/>
                    <a:pt x="4768" y="1173"/>
                  </a:cubicBezTo>
                  <a:cubicBezTo>
                    <a:pt x="4868" y="1152"/>
                    <a:pt x="4965" y="1141"/>
                    <a:pt x="5061" y="1141"/>
                  </a:cubicBezTo>
                  <a:cubicBezTo>
                    <a:pt x="5217" y="1141"/>
                    <a:pt x="5361" y="1167"/>
                    <a:pt x="5495" y="1220"/>
                  </a:cubicBezTo>
                  <a:cubicBezTo>
                    <a:pt x="5629" y="1272"/>
                    <a:pt x="5744" y="1344"/>
                    <a:pt x="5841" y="1437"/>
                  </a:cubicBezTo>
                  <a:cubicBezTo>
                    <a:pt x="5938" y="1530"/>
                    <a:pt x="6014" y="1640"/>
                    <a:pt x="6068" y="1768"/>
                  </a:cubicBezTo>
                  <a:cubicBezTo>
                    <a:pt x="6123" y="1896"/>
                    <a:pt x="6151" y="2036"/>
                    <a:pt x="6151" y="2187"/>
                  </a:cubicBezTo>
                  <a:cubicBezTo>
                    <a:pt x="6151" y="2330"/>
                    <a:pt x="6126" y="2466"/>
                    <a:pt x="6075" y="2595"/>
                  </a:cubicBezTo>
                  <a:cubicBezTo>
                    <a:pt x="6024" y="2723"/>
                    <a:pt x="5950" y="2837"/>
                    <a:pt x="5850" y="2935"/>
                  </a:cubicBezTo>
                  <a:cubicBezTo>
                    <a:pt x="5750" y="3033"/>
                    <a:pt x="5626" y="3111"/>
                    <a:pt x="5477" y="3169"/>
                  </a:cubicBezTo>
                  <a:cubicBezTo>
                    <a:pt x="5329" y="3227"/>
                    <a:pt x="5157" y="3256"/>
                    <a:pt x="4960" y="3256"/>
                  </a:cubicBezTo>
                  <a:cubicBezTo>
                    <a:pt x="4803" y="3256"/>
                    <a:pt x="4667" y="3238"/>
                    <a:pt x="4554" y="3201"/>
                  </a:cubicBezTo>
                  <a:cubicBezTo>
                    <a:pt x="4441" y="3165"/>
                    <a:pt x="4348" y="3119"/>
                    <a:pt x="4275" y="3063"/>
                  </a:cubicBezTo>
                  <a:cubicBezTo>
                    <a:pt x="4203" y="3007"/>
                    <a:pt x="4149" y="2946"/>
                    <a:pt x="4114" y="2880"/>
                  </a:cubicBezTo>
                  <a:cubicBezTo>
                    <a:pt x="4080" y="2814"/>
                    <a:pt x="4063" y="2750"/>
                    <a:pt x="4063" y="2689"/>
                  </a:cubicBezTo>
                  <a:cubicBezTo>
                    <a:pt x="4063" y="2650"/>
                    <a:pt x="4069" y="2614"/>
                    <a:pt x="4082" y="2579"/>
                  </a:cubicBezTo>
                  <a:cubicBezTo>
                    <a:pt x="4095" y="2545"/>
                    <a:pt x="4114" y="2515"/>
                    <a:pt x="4138" y="2490"/>
                  </a:cubicBezTo>
                  <a:cubicBezTo>
                    <a:pt x="4162" y="2463"/>
                    <a:pt x="4192" y="2442"/>
                    <a:pt x="4225" y="2428"/>
                  </a:cubicBezTo>
                  <a:cubicBezTo>
                    <a:pt x="4258" y="2413"/>
                    <a:pt x="4297" y="2405"/>
                    <a:pt x="4340" y="2405"/>
                  </a:cubicBezTo>
                  <a:cubicBezTo>
                    <a:pt x="4374" y="2405"/>
                    <a:pt x="4407" y="2410"/>
                    <a:pt x="4438" y="2421"/>
                  </a:cubicBezTo>
                  <a:cubicBezTo>
                    <a:pt x="4469" y="2432"/>
                    <a:pt x="4497" y="2448"/>
                    <a:pt x="4522" y="2469"/>
                  </a:cubicBezTo>
                  <a:cubicBezTo>
                    <a:pt x="4546" y="2490"/>
                    <a:pt x="4566" y="2518"/>
                    <a:pt x="4581" y="2550"/>
                  </a:cubicBezTo>
                  <a:cubicBezTo>
                    <a:pt x="4596" y="2583"/>
                    <a:pt x="4603" y="2622"/>
                    <a:pt x="4603" y="2667"/>
                  </a:cubicBezTo>
                  <a:cubicBezTo>
                    <a:pt x="4603" y="2719"/>
                    <a:pt x="4592" y="2769"/>
                    <a:pt x="4569" y="2817"/>
                  </a:cubicBezTo>
                  <a:cubicBezTo>
                    <a:pt x="4545" y="2864"/>
                    <a:pt x="4510" y="2905"/>
                    <a:pt x="4462" y="2939"/>
                  </a:cubicBezTo>
                  <a:cubicBezTo>
                    <a:pt x="4500" y="2969"/>
                    <a:pt x="4540" y="2993"/>
                    <a:pt x="4583" y="3012"/>
                  </a:cubicBezTo>
                  <a:cubicBezTo>
                    <a:pt x="4626" y="3031"/>
                    <a:pt x="4669" y="3045"/>
                    <a:pt x="4711" y="3056"/>
                  </a:cubicBezTo>
                  <a:cubicBezTo>
                    <a:pt x="4754" y="3066"/>
                    <a:pt x="4795" y="3073"/>
                    <a:pt x="4835" y="3077"/>
                  </a:cubicBezTo>
                  <a:cubicBezTo>
                    <a:pt x="4875" y="3081"/>
                    <a:pt x="4911" y="3083"/>
                    <a:pt x="4942" y="3083"/>
                  </a:cubicBezTo>
                  <a:cubicBezTo>
                    <a:pt x="4999" y="3083"/>
                    <a:pt x="5057" y="3078"/>
                    <a:pt x="5116" y="3068"/>
                  </a:cubicBezTo>
                  <a:cubicBezTo>
                    <a:pt x="5176" y="3058"/>
                    <a:pt x="5233" y="3041"/>
                    <a:pt x="5287" y="3016"/>
                  </a:cubicBezTo>
                  <a:cubicBezTo>
                    <a:pt x="5343" y="2992"/>
                    <a:pt x="5395" y="2959"/>
                    <a:pt x="5444" y="2917"/>
                  </a:cubicBezTo>
                  <a:cubicBezTo>
                    <a:pt x="5493" y="2875"/>
                    <a:pt x="5536" y="2823"/>
                    <a:pt x="5572" y="2760"/>
                  </a:cubicBezTo>
                  <a:cubicBezTo>
                    <a:pt x="5609" y="2697"/>
                    <a:pt x="5637" y="2621"/>
                    <a:pt x="5658" y="2533"/>
                  </a:cubicBezTo>
                  <a:cubicBezTo>
                    <a:pt x="5679" y="2445"/>
                    <a:pt x="5689" y="2343"/>
                    <a:pt x="5689" y="2227"/>
                  </a:cubicBezTo>
                  <a:cubicBezTo>
                    <a:pt x="5689" y="2059"/>
                    <a:pt x="5667" y="1919"/>
                    <a:pt x="5625" y="1806"/>
                  </a:cubicBezTo>
                  <a:cubicBezTo>
                    <a:pt x="5581" y="1693"/>
                    <a:pt x="5525" y="1604"/>
                    <a:pt x="5455" y="1537"/>
                  </a:cubicBezTo>
                  <a:cubicBezTo>
                    <a:pt x="5385" y="1470"/>
                    <a:pt x="5305" y="1422"/>
                    <a:pt x="5215" y="1394"/>
                  </a:cubicBezTo>
                  <a:cubicBezTo>
                    <a:pt x="5125" y="1366"/>
                    <a:pt x="5033" y="1351"/>
                    <a:pt x="4940" y="1351"/>
                  </a:cubicBezTo>
                  <a:cubicBezTo>
                    <a:pt x="4838" y="1351"/>
                    <a:pt x="4743" y="1365"/>
                    <a:pt x="4658" y="1392"/>
                  </a:cubicBezTo>
                  <a:cubicBezTo>
                    <a:pt x="4573" y="1418"/>
                    <a:pt x="4498" y="1455"/>
                    <a:pt x="4436" y="1501"/>
                  </a:cubicBez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5" name="Freeform 17"/>
            <p:cNvSpPr>
              <a:spLocks noEditPoints="1"/>
            </p:cNvSpPr>
            <p:nvPr userDrawn="1"/>
          </p:nvSpPr>
          <p:spPr bwMode="auto">
            <a:xfrm>
              <a:off x="8621713" y="5403850"/>
              <a:ext cx="703262" cy="107950"/>
            </a:xfrm>
            <a:custGeom>
              <a:avLst/>
              <a:gdLst>
                <a:gd name="T0" fmla="*/ 556 w 5557"/>
                <a:gd name="T1" fmla="*/ 606 h 861"/>
                <a:gd name="T2" fmla="*/ 383 w 5557"/>
                <a:gd name="T3" fmla="*/ 410 h 861"/>
                <a:gd name="T4" fmla="*/ 216 w 5557"/>
                <a:gd name="T5" fmla="*/ 11 h 861"/>
                <a:gd name="T6" fmla="*/ 0 w 5557"/>
                <a:gd name="T7" fmla="*/ 837 h 861"/>
                <a:gd name="T8" fmla="*/ 225 w 5557"/>
                <a:gd name="T9" fmla="*/ 750 h 861"/>
                <a:gd name="T10" fmla="*/ 127 w 5557"/>
                <a:gd name="T11" fmla="*/ 468 h 861"/>
                <a:gd name="T12" fmla="*/ 425 w 5557"/>
                <a:gd name="T13" fmla="*/ 606 h 861"/>
                <a:gd name="T14" fmla="*/ 225 w 5557"/>
                <a:gd name="T15" fmla="*/ 369 h 861"/>
                <a:gd name="T16" fmla="*/ 127 w 5557"/>
                <a:gd name="T17" fmla="*/ 111 h 861"/>
                <a:gd name="T18" fmla="*/ 400 w 5557"/>
                <a:gd name="T19" fmla="*/ 240 h 861"/>
                <a:gd name="T20" fmla="*/ 640 w 5557"/>
                <a:gd name="T21" fmla="*/ 844 h 861"/>
                <a:gd name="T22" fmla="*/ 854 w 5557"/>
                <a:gd name="T23" fmla="*/ 585 h 861"/>
                <a:gd name="T24" fmla="*/ 1263 w 5557"/>
                <a:gd name="T25" fmla="*/ 844 h 861"/>
                <a:gd name="T26" fmla="*/ 1096 w 5557"/>
                <a:gd name="T27" fmla="*/ 10 h 861"/>
                <a:gd name="T28" fmla="*/ 640 w 5557"/>
                <a:gd name="T29" fmla="*/ 844 h 861"/>
                <a:gd name="T30" fmla="*/ 984 w 5557"/>
                <a:gd name="T31" fmla="*/ 216 h 861"/>
                <a:gd name="T32" fmla="*/ 1015 w 5557"/>
                <a:gd name="T33" fmla="*/ 122 h 861"/>
                <a:gd name="T34" fmla="*/ 1136 w 5557"/>
                <a:gd name="T35" fmla="*/ 484 h 861"/>
                <a:gd name="T36" fmla="*/ 1546 w 5557"/>
                <a:gd name="T37" fmla="*/ 844 h 861"/>
                <a:gd name="T38" fmla="*/ 1657 w 5557"/>
                <a:gd name="T39" fmla="*/ 300 h 861"/>
                <a:gd name="T40" fmla="*/ 1651 w 5557"/>
                <a:gd name="T41" fmla="*/ 149 h 861"/>
                <a:gd name="T42" fmla="*/ 2106 w 5557"/>
                <a:gd name="T43" fmla="*/ 844 h 861"/>
                <a:gd name="T44" fmla="*/ 2225 w 5557"/>
                <a:gd name="T45" fmla="*/ 17 h 861"/>
                <a:gd name="T46" fmla="*/ 2115 w 5557"/>
                <a:gd name="T47" fmla="*/ 543 h 861"/>
                <a:gd name="T48" fmla="*/ 2117 w 5557"/>
                <a:gd name="T49" fmla="*/ 668 h 861"/>
                <a:gd name="T50" fmla="*/ 1694 w 5557"/>
                <a:gd name="T51" fmla="*/ 15 h 861"/>
                <a:gd name="T52" fmla="*/ 1546 w 5557"/>
                <a:gd name="T53" fmla="*/ 844 h 861"/>
                <a:gd name="T54" fmla="*/ 3075 w 5557"/>
                <a:gd name="T55" fmla="*/ 817 h 861"/>
                <a:gd name="T56" fmla="*/ 3089 w 5557"/>
                <a:gd name="T57" fmla="*/ 706 h 861"/>
                <a:gd name="T58" fmla="*/ 2553 w 5557"/>
                <a:gd name="T59" fmla="*/ 438 h 861"/>
                <a:gd name="T60" fmla="*/ 3078 w 5557"/>
                <a:gd name="T61" fmla="*/ 146 h 861"/>
                <a:gd name="T62" fmla="*/ 2874 w 5557"/>
                <a:gd name="T63" fmla="*/ 1 h 861"/>
                <a:gd name="T64" fmla="*/ 2845 w 5557"/>
                <a:gd name="T65" fmla="*/ 859 h 861"/>
                <a:gd name="T66" fmla="*/ 3995 w 5557"/>
                <a:gd name="T67" fmla="*/ 408 h 861"/>
                <a:gd name="T68" fmla="*/ 3198 w 5557"/>
                <a:gd name="T69" fmla="*/ 445 h 861"/>
                <a:gd name="T70" fmla="*/ 3600 w 5557"/>
                <a:gd name="T71" fmla="*/ 760 h 861"/>
                <a:gd name="T72" fmla="*/ 3593 w 5557"/>
                <a:gd name="T73" fmla="*/ 101 h 861"/>
                <a:gd name="T74" fmla="*/ 3600 w 5557"/>
                <a:gd name="T75" fmla="*/ 760 h 861"/>
                <a:gd name="T76" fmla="*/ 4713 w 5557"/>
                <a:gd name="T77" fmla="*/ 840 h 861"/>
                <a:gd name="T78" fmla="*/ 4608 w 5557"/>
                <a:gd name="T79" fmla="*/ 168 h 861"/>
                <a:gd name="T80" fmla="*/ 4420 w 5557"/>
                <a:gd name="T81" fmla="*/ 840 h 861"/>
                <a:gd name="T82" fmla="*/ 4604 w 5557"/>
                <a:gd name="T83" fmla="*/ 765 h 861"/>
                <a:gd name="T84" fmla="*/ 4525 w 5557"/>
                <a:gd name="T85" fmla="*/ 252 h 861"/>
                <a:gd name="T86" fmla="*/ 4884 w 5557"/>
                <a:gd name="T87" fmla="*/ 498 h 861"/>
                <a:gd name="T88" fmla="*/ 4604 w 5557"/>
                <a:gd name="T89" fmla="*/ 765 h 861"/>
                <a:gd name="T90" fmla="*/ 5557 w 5557"/>
                <a:gd name="T91" fmla="*/ 844 h 861"/>
                <a:gd name="T92" fmla="*/ 5256 w 5557"/>
                <a:gd name="T93" fmla="*/ 758 h 861"/>
                <a:gd name="T94" fmla="*/ 5505 w 5557"/>
                <a:gd name="T95" fmla="*/ 535 h 861"/>
                <a:gd name="T96" fmla="*/ 5256 w 5557"/>
                <a:gd name="T97" fmla="*/ 451 h 861"/>
                <a:gd name="T98" fmla="*/ 5548 w 5557"/>
                <a:gd name="T99" fmla="*/ 255 h 861"/>
                <a:gd name="T100" fmla="*/ 5151 w 5557"/>
                <a:gd name="T101" fmla="*/ 17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57" h="861">
                  <a:moveTo>
                    <a:pt x="221" y="850"/>
                  </a:moveTo>
                  <a:cubicBezTo>
                    <a:pt x="372" y="850"/>
                    <a:pt x="556" y="807"/>
                    <a:pt x="556" y="606"/>
                  </a:cubicBezTo>
                  <a:cubicBezTo>
                    <a:pt x="556" y="509"/>
                    <a:pt x="490" y="437"/>
                    <a:pt x="383" y="412"/>
                  </a:cubicBezTo>
                  <a:lnTo>
                    <a:pt x="383" y="410"/>
                  </a:lnTo>
                  <a:cubicBezTo>
                    <a:pt x="467" y="387"/>
                    <a:pt x="534" y="312"/>
                    <a:pt x="534" y="224"/>
                  </a:cubicBezTo>
                  <a:cubicBezTo>
                    <a:pt x="534" y="43"/>
                    <a:pt x="348" y="11"/>
                    <a:pt x="216" y="11"/>
                  </a:cubicBezTo>
                  <a:cubicBezTo>
                    <a:pt x="138" y="11"/>
                    <a:pt x="50" y="16"/>
                    <a:pt x="0" y="22"/>
                  </a:cubicBezTo>
                  <a:lnTo>
                    <a:pt x="0" y="837"/>
                  </a:lnTo>
                  <a:cubicBezTo>
                    <a:pt x="57" y="845"/>
                    <a:pt x="133" y="850"/>
                    <a:pt x="221" y="850"/>
                  </a:cubicBezTo>
                  <a:close/>
                  <a:moveTo>
                    <a:pt x="225" y="750"/>
                  </a:moveTo>
                  <a:cubicBezTo>
                    <a:pt x="182" y="750"/>
                    <a:pt x="157" y="750"/>
                    <a:pt x="127" y="746"/>
                  </a:cubicBezTo>
                  <a:lnTo>
                    <a:pt x="127" y="468"/>
                  </a:lnTo>
                  <a:cubicBezTo>
                    <a:pt x="160" y="465"/>
                    <a:pt x="188" y="465"/>
                    <a:pt x="228" y="465"/>
                  </a:cubicBezTo>
                  <a:cubicBezTo>
                    <a:pt x="337" y="465"/>
                    <a:pt x="425" y="494"/>
                    <a:pt x="425" y="606"/>
                  </a:cubicBezTo>
                  <a:cubicBezTo>
                    <a:pt x="425" y="718"/>
                    <a:pt x="316" y="750"/>
                    <a:pt x="225" y="750"/>
                  </a:cubicBezTo>
                  <a:close/>
                  <a:moveTo>
                    <a:pt x="225" y="369"/>
                  </a:moveTo>
                  <a:cubicBezTo>
                    <a:pt x="186" y="369"/>
                    <a:pt x="160" y="369"/>
                    <a:pt x="127" y="366"/>
                  </a:cubicBezTo>
                  <a:lnTo>
                    <a:pt x="127" y="111"/>
                  </a:lnTo>
                  <a:cubicBezTo>
                    <a:pt x="145" y="110"/>
                    <a:pt x="172" y="108"/>
                    <a:pt x="192" y="108"/>
                  </a:cubicBezTo>
                  <a:cubicBezTo>
                    <a:pt x="298" y="108"/>
                    <a:pt x="400" y="128"/>
                    <a:pt x="400" y="240"/>
                  </a:cubicBezTo>
                  <a:cubicBezTo>
                    <a:pt x="400" y="323"/>
                    <a:pt x="340" y="369"/>
                    <a:pt x="225" y="369"/>
                  </a:cubicBezTo>
                  <a:close/>
                  <a:moveTo>
                    <a:pt x="640" y="844"/>
                  </a:moveTo>
                  <a:lnTo>
                    <a:pt x="764" y="844"/>
                  </a:lnTo>
                  <a:lnTo>
                    <a:pt x="854" y="585"/>
                  </a:lnTo>
                  <a:lnTo>
                    <a:pt x="1171" y="585"/>
                  </a:lnTo>
                  <a:lnTo>
                    <a:pt x="1263" y="844"/>
                  </a:lnTo>
                  <a:lnTo>
                    <a:pt x="1397" y="844"/>
                  </a:lnTo>
                  <a:lnTo>
                    <a:pt x="1096" y="10"/>
                  </a:lnTo>
                  <a:lnTo>
                    <a:pt x="946" y="10"/>
                  </a:lnTo>
                  <a:lnTo>
                    <a:pt x="640" y="844"/>
                  </a:lnTo>
                  <a:close/>
                  <a:moveTo>
                    <a:pt x="890" y="484"/>
                  </a:moveTo>
                  <a:lnTo>
                    <a:pt x="984" y="216"/>
                  </a:lnTo>
                  <a:cubicBezTo>
                    <a:pt x="992" y="193"/>
                    <a:pt x="1004" y="150"/>
                    <a:pt x="1010" y="122"/>
                  </a:cubicBezTo>
                  <a:lnTo>
                    <a:pt x="1015" y="122"/>
                  </a:lnTo>
                  <a:cubicBezTo>
                    <a:pt x="1020" y="150"/>
                    <a:pt x="1031" y="190"/>
                    <a:pt x="1040" y="211"/>
                  </a:cubicBezTo>
                  <a:lnTo>
                    <a:pt x="1136" y="484"/>
                  </a:lnTo>
                  <a:lnTo>
                    <a:pt x="890" y="484"/>
                  </a:lnTo>
                  <a:close/>
                  <a:moveTo>
                    <a:pt x="1546" y="844"/>
                  </a:moveTo>
                  <a:lnTo>
                    <a:pt x="1657" y="844"/>
                  </a:lnTo>
                  <a:lnTo>
                    <a:pt x="1657" y="300"/>
                  </a:lnTo>
                  <a:cubicBezTo>
                    <a:pt x="1657" y="250"/>
                    <a:pt x="1653" y="185"/>
                    <a:pt x="1648" y="150"/>
                  </a:cubicBezTo>
                  <a:lnTo>
                    <a:pt x="1651" y="149"/>
                  </a:lnTo>
                  <a:cubicBezTo>
                    <a:pt x="1661" y="171"/>
                    <a:pt x="1689" y="227"/>
                    <a:pt x="1705" y="249"/>
                  </a:cubicBezTo>
                  <a:lnTo>
                    <a:pt x="2106" y="844"/>
                  </a:lnTo>
                  <a:lnTo>
                    <a:pt x="2225" y="844"/>
                  </a:lnTo>
                  <a:lnTo>
                    <a:pt x="2225" y="17"/>
                  </a:lnTo>
                  <a:lnTo>
                    <a:pt x="2115" y="17"/>
                  </a:lnTo>
                  <a:lnTo>
                    <a:pt x="2115" y="543"/>
                  </a:lnTo>
                  <a:cubicBezTo>
                    <a:pt x="2115" y="605"/>
                    <a:pt x="2117" y="646"/>
                    <a:pt x="2121" y="667"/>
                  </a:cubicBezTo>
                  <a:lnTo>
                    <a:pt x="2117" y="668"/>
                  </a:lnTo>
                  <a:cubicBezTo>
                    <a:pt x="2107" y="649"/>
                    <a:pt x="2082" y="599"/>
                    <a:pt x="2072" y="583"/>
                  </a:cubicBezTo>
                  <a:lnTo>
                    <a:pt x="1694" y="15"/>
                  </a:lnTo>
                  <a:lnTo>
                    <a:pt x="1546" y="15"/>
                  </a:lnTo>
                  <a:lnTo>
                    <a:pt x="1546" y="844"/>
                  </a:lnTo>
                  <a:close/>
                  <a:moveTo>
                    <a:pt x="2845" y="859"/>
                  </a:moveTo>
                  <a:cubicBezTo>
                    <a:pt x="2921" y="859"/>
                    <a:pt x="3007" y="845"/>
                    <a:pt x="3075" y="817"/>
                  </a:cubicBezTo>
                  <a:lnTo>
                    <a:pt x="3092" y="709"/>
                  </a:lnTo>
                  <a:lnTo>
                    <a:pt x="3089" y="706"/>
                  </a:lnTo>
                  <a:cubicBezTo>
                    <a:pt x="3025" y="729"/>
                    <a:pt x="2936" y="746"/>
                    <a:pt x="2873" y="746"/>
                  </a:cubicBezTo>
                  <a:cubicBezTo>
                    <a:pt x="2678" y="746"/>
                    <a:pt x="2553" y="628"/>
                    <a:pt x="2553" y="438"/>
                  </a:cubicBezTo>
                  <a:cubicBezTo>
                    <a:pt x="2553" y="237"/>
                    <a:pt x="2692" y="108"/>
                    <a:pt x="2871" y="108"/>
                  </a:cubicBezTo>
                  <a:cubicBezTo>
                    <a:pt x="2951" y="108"/>
                    <a:pt x="3024" y="128"/>
                    <a:pt x="3078" y="146"/>
                  </a:cubicBezTo>
                  <a:lnTo>
                    <a:pt x="3106" y="39"/>
                  </a:lnTo>
                  <a:cubicBezTo>
                    <a:pt x="3029" y="11"/>
                    <a:pt x="2951" y="1"/>
                    <a:pt x="2874" y="1"/>
                  </a:cubicBezTo>
                  <a:cubicBezTo>
                    <a:pt x="2608" y="1"/>
                    <a:pt x="2418" y="185"/>
                    <a:pt x="2418" y="455"/>
                  </a:cubicBezTo>
                  <a:cubicBezTo>
                    <a:pt x="2418" y="639"/>
                    <a:pt x="2534" y="859"/>
                    <a:pt x="2845" y="859"/>
                  </a:cubicBezTo>
                  <a:close/>
                  <a:moveTo>
                    <a:pt x="3593" y="861"/>
                  </a:moveTo>
                  <a:cubicBezTo>
                    <a:pt x="3837" y="861"/>
                    <a:pt x="3995" y="677"/>
                    <a:pt x="3995" y="408"/>
                  </a:cubicBezTo>
                  <a:cubicBezTo>
                    <a:pt x="3995" y="205"/>
                    <a:pt x="3864" y="0"/>
                    <a:pt x="3603" y="0"/>
                  </a:cubicBezTo>
                  <a:cubicBezTo>
                    <a:pt x="3352" y="0"/>
                    <a:pt x="3198" y="191"/>
                    <a:pt x="3198" y="445"/>
                  </a:cubicBezTo>
                  <a:cubicBezTo>
                    <a:pt x="3198" y="683"/>
                    <a:pt x="3344" y="861"/>
                    <a:pt x="3593" y="861"/>
                  </a:cubicBezTo>
                  <a:close/>
                  <a:moveTo>
                    <a:pt x="3600" y="760"/>
                  </a:moveTo>
                  <a:cubicBezTo>
                    <a:pt x="3396" y="760"/>
                    <a:pt x="3334" y="588"/>
                    <a:pt x="3334" y="428"/>
                  </a:cubicBezTo>
                  <a:cubicBezTo>
                    <a:pt x="3334" y="274"/>
                    <a:pt x="3396" y="101"/>
                    <a:pt x="3593" y="101"/>
                  </a:cubicBezTo>
                  <a:cubicBezTo>
                    <a:pt x="3804" y="101"/>
                    <a:pt x="3859" y="287"/>
                    <a:pt x="3859" y="429"/>
                  </a:cubicBezTo>
                  <a:cubicBezTo>
                    <a:pt x="3859" y="591"/>
                    <a:pt x="3790" y="760"/>
                    <a:pt x="3600" y="760"/>
                  </a:cubicBezTo>
                  <a:close/>
                  <a:moveTo>
                    <a:pt x="4592" y="848"/>
                  </a:moveTo>
                  <a:cubicBezTo>
                    <a:pt x="4631" y="848"/>
                    <a:pt x="4674" y="847"/>
                    <a:pt x="4713" y="840"/>
                  </a:cubicBezTo>
                  <a:cubicBezTo>
                    <a:pt x="4899" y="813"/>
                    <a:pt x="4994" y="669"/>
                    <a:pt x="4994" y="495"/>
                  </a:cubicBezTo>
                  <a:cubicBezTo>
                    <a:pt x="4994" y="263"/>
                    <a:pt x="4820" y="168"/>
                    <a:pt x="4608" y="168"/>
                  </a:cubicBezTo>
                  <a:cubicBezTo>
                    <a:pt x="4550" y="168"/>
                    <a:pt x="4470" y="170"/>
                    <a:pt x="4420" y="178"/>
                  </a:cubicBezTo>
                  <a:lnTo>
                    <a:pt x="4420" y="840"/>
                  </a:lnTo>
                  <a:cubicBezTo>
                    <a:pt x="4480" y="844"/>
                    <a:pt x="4535" y="848"/>
                    <a:pt x="4592" y="848"/>
                  </a:cubicBezTo>
                  <a:close/>
                  <a:moveTo>
                    <a:pt x="4604" y="765"/>
                  </a:moveTo>
                  <a:cubicBezTo>
                    <a:pt x="4576" y="765"/>
                    <a:pt x="4552" y="765"/>
                    <a:pt x="4525" y="762"/>
                  </a:cubicBezTo>
                  <a:lnTo>
                    <a:pt x="4525" y="252"/>
                  </a:lnTo>
                  <a:cubicBezTo>
                    <a:pt x="4548" y="250"/>
                    <a:pt x="4566" y="250"/>
                    <a:pt x="4593" y="250"/>
                  </a:cubicBezTo>
                  <a:cubicBezTo>
                    <a:pt x="4761" y="250"/>
                    <a:pt x="4884" y="320"/>
                    <a:pt x="4884" y="498"/>
                  </a:cubicBezTo>
                  <a:cubicBezTo>
                    <a:pt x="4884" y="610"/>
                    <a:pt x="4842" y="689"/>
                    <a:pt x="4768" y="732"/>
                  </a:cubicBezTo>
                  <a:cubicBezTo>
                    <a:pt x="4725" y="756"/>
                    <a:pt x="4667" y="765"/>
                    <a:pt x="4604" y="765"/>
                  </a:cubicBezTo>
                  <a:close/>
                  <a:moveTo>
                    <a:pt x="5151" y="844"/>
                  </a:moveTo>
                  <a:lnTo>
                    <a:pt x="5557" y="844"/>
                  </a:lnTo>
                  <a:lnTo>
                    <a:pt x="5557" y="758"/>
                  </a:lnTo>
                  <a:lnTo>
                    <a:pt x="5256" y="758"/>
                  </a:lnTo>
                  <a:lnTo>
                    <a:pt x="5256" y="535"/>
                  </a:lnTo>
                  <a:lnTo>
                    <a:pt x="5505" y="535"/>
                  </a:lnTo>
                  <a:lnTo>
                    <a:pt x="5505" y="451"/>
                  </a:lnTo>
                  <a:lnTo>
                    <a:pt x="5256" y="451"/>
                  </a:lnTo>
                  <a:lnTo>
                    <a:pt x="5256" y="255"/>
                  </a:lnTo>
                  <a:lnTo>
                    <a:pt x="5548" y="255"/>
                  </a:lnTo>
                  <a:lnTo>
                    <a:pt x="5548" y="171"/>
                  </a:lnTo>
                  <a:lnTo>
                    <a:pt x="5151" y="171"/>
                  </a:lnTo>
                  <a:lnTo>
                    <a:pt x="5151" y="844"/>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6" name="Freeform 18"/>
            <p:cNvSpPr>
              <a:spLocks noEditPoints="1"/>
            </p:cNvSpPr>
            <p:nvPr userDrawn="1"/>
          </p:nvSpPr>
          <p:spPr bwMode="auto">
            <a:xfrm>
              <a:off x="8621713" y="5580063"/>
              <a:ext cx="804862" cy="109538"/>
            </a:xfrm>
            <a:custGeom>
              <a:avLst/>
              <a:gdLst>
                <a:gd name="T0" fmla="*/ 129 w 6353"/>
                <a:gd name="T1" fmla="*/ 844 h 863"/>
                <a:gd name="T2" fmla="*/ 237 w 6353"/>
                <a:gd name="T3" fmla="*/ 527 h 863"/>
                <a:gd name="T4" fmla="*/ 211 w 6353"/>
                <a:gd name="T5" fmla="*/ 13 h 863"/>
                <a:gd name="T6" fmla="*/ 0 w 6353"/>
                <a:gd name="T7" fmla="*/ 844 h 863"/>
                <a:gd name="T8" fmla="*/ 129 w 6353"/>
                <a:gd name="T9" fmla="*/ 423 h 863"/>
                <a:gd name="T10" fmla="*/ 200 w 6353"/>
                <a:gd name="T11" fmla="*/ 110 h 863"/>
                <a:gd name="T12" fmla="*/ 228 w 6353"/>
                <a:gd name="T13" fmla="*/ 429 h 863"/>
                <a:gd name="T14" fmla="*/ 1470 w 6353"/>
                <a:gd name="T15" fmla="*/ 408 h 863"/>
                <a:gd name="T16" fmla="*/ 673 w 6353"/>
                <a:gd name="T17" fmla="*/ 445 h 863"/>
                <a:gd name="T18" fmla="*/ 1075 w 6353"/>
                <a:gd name="T19" fmla="*/ 760 h 863"/>
                <a:gd name="T20" fmla="*/ 1068 w 6353"/>
                <a:gd name="T21" fmla="*/ 101 h 863"/>
                <a:gd name="T22" fmla="*/ 1075 w 6353"/>
                <a:gd name="T23" fmla="*/ 760 h 863"/>
                <a:gd name="T24" fmla="*/ 1793 w 6353"/>
                <a:gd name="T25" fmla="*/ 844 h 863"/>
                <a:gd name="T26" fmla="*/ 1868 w 6353"/>
                <a:gd name="T27" fmla="*/ 504 h 863"/>
                <a:gd name="T28" fmla="*/ 2281 w 6353"/>
                <a:gd name="T29" fmla="*/ 844 h 863"/>
                <a:gd name="T30" fmla="*/ 1987 w 6353"/>
                <a:gd name="T31" fmla="*/ 484 h 863"/>
                <a:gd name="T32" fmla="*/ 2198 w 6353"/>
                <a:gd name="T33" fmla="*/ 252 h 863"/>
                <a:gd name="T34" fmla="*/ 1664 w 6353"/>
                <a:gd name="T35" fmla="*/ 24 h 863"/>
                <a:gd name="T36" fmla="*/ 1879 w 6353"/>
                <a:gd name="T37" fmla="*/ 410 h 863"/>
                <a:gd name="T38" fmla="*/ 1793 w 6353"/>
                <a:gd name="T39" fmla="*/ 113 h 863"/>
                <a:gd name="T40" fmla="*/ 2068 w 6353"/>
                <a:gd name="T41" fmla="*/ 254 h 863"/>
                <a:gd name="T42" fmla="*/ 2608 w 6353"/>
                <a:gd name="T43" fmla="*/ 844 h 863"/>
                <a:gd name="T44" fmla="*/ 2739 w 6353"/>
                <a:gd name="T45" fmla="*/ 122 h 863"/>
                <a:gd name="T46" fmla="*/ 3025 w 6353"/>
                <a:gd name="T47" fmla="*/ 17 h 863"/>
                <a:gd name="T48" fmla="*/ 2321 w 6353"/>
                <a:gd name="T49" fmla="*/ 122 h 863"/>
                <a:gd name="T50" fmla="*/ 2608 w 6353"/>
                <a:gd name="T51" fmla="*/ 844 h 863"/>
                <a:gd name="T52" fmla="*/ 3860 w 6353"/>
                <a:gd name="T53" fmla="*/ 563 h 863"/>
                <a:gd name="T54" fmla="*/ 3739 w 6353"/>
                <a:gd name="T55" fmla="*/ 17 h 863"/>
                <a:gd name="T56" fmla="*/ 3529 w 6353"/>
                <a:gd name="T57" fmla="*/ 756 h 863"/>
                <a:gd name="T58" fmla="*/ 3309 w 6353"/>
                <a:gd name="T59" fmla="*/ 17 h 863"/>
                <a:gd name="T60" fmla="*/ 3178 w 6353"/>
                <a:gd name="T61" fmla="*/ 566 h 863"/>
                <a:gd name="T62" fmla="*/ 4493 w 6353"/>
                <a:gd name="T63" fmla="*/ 858 h 863"/>
                <a:gd name="T64" fmla="*/ 4797 w 6353"/>
                <a:gd name="T65" fmla="*/ 421 h 863"/>
                <a:gd name="T66" fmla="*/ 4442 w 6353"/>
                <a:gd name="T67" fmla="*/ 519 h 863"/>
                <a:gd name="T68" fmla="*/ 4671 w 6353"/>
                <a:gd name="T69" fmla="*/ 740 h 863"/>
                <a:gd name="T70" fmla="*/ 4176 w 6353"/>
                <a:gd name="T71" fmla="*/ 426 h 863"/>
                <a:gd name="T72" fmla="*/ 4758 w 6353"/>
                <a:gd name="T73" fmla="*/ 160 h 863"/>
                <a:gd name="T74" fmla="*/ 4506 w 6353"/>
                <a:gd name="T75" fmla="*/ 2 h 863"/>
                <a:gd name="T76" fmla="*/ 4493 w 6353"/>
                <a:gd name="T77" fmla="*/ 858 h 863"/>
                <a:gd name="T78" fmla="*/ 5072 w 6353"/>
                <a:gd name="T79" fmla="*/ 844 h 863"/>
                <a:gd name="T80" fmla="*/ 5479 w 6353"/>
                <a:gd name="T81" fmla="*/ 585 h 863"/>
                <a:gd name="T82" fmla="*/ 5705 w 6353"/>
                <a:gd name="T83" fmla="*/ 844 h 863"/>
                <a:gd name="T84" fmla="*/ 5254 w 6353"/>
                <a:gd name="T85" fmla="*/ 10 h 863"/>
                <a:gd name="T86" fmla="*/ 5198 w 6353"/>
                <a:gd name="T87" fmla="*/ 484 h 863"/>
                <a:gd name="T88" fmla="*/ 5318 w 6353"/>
                <a:gd name="T89" fmla="*/ 122 h 863"/>
                <a:gd name="T90" fmla="*/ 5348 w 6353"/>
                <a:gd name="T91" fmla="*/ 211 h 863"/>
                <a:gd name="T92" fmla="*/ 5198 w 6353"/>
                <a:gd name="T93" fmla="*/ 484 h 863"/>
                <a:gd name="T94" fmla="*/ 6353 w 6353"/>
                <a:gd name="T95" fmla="*/ 844 h 863"/>
                <a:gd name="T96" fmla="*/ 5984 w 6353"/>
                <a:gd name="T97" fmla="*/ 738 h 863"/>
                <a:gd name="T98" fmla="*/ 5854 w 6353"/>
                <a:gd name="T99" fmla="*/ 17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3" h="863">
                  <a:moveTo>
                    <a:pt x="0" y="844"/>
                  </a:moveTo>
                  <a:lnTo>
                    <a:pt x="129" y="844"/>
                  </a:lnTo>
                  <a:lnTo>
                    <a:pt x="129" y="521"/>
                  </a:lnTo>
                  <a:cubicBezTo>
                    <a:pt x="164" y="524"/>
                    <a:pt x="199" y="527"/>
                    <a:pt x="237" y="527"/>
                  </a:cubicBezTo>
                  <a:cubicBezTo>
                    <a:pt x="404" y="527"/>
                    <a:pt x="536" y="412"/>
                    <a:pt x="536" y="256"/>
                  </a:cubicBezTo>
                  <a:cubicBezTo>
                    <a:pt x="536" y="64"/>
                    <a:pt x="372" y="13"/>
                    <a:pt x="211" y="13"/>
                  </a:cubicBezTo>
                  <a:cubicBezTo>
                    <a:pt x="147" y="13"/>
                    <a:pt x="60" y="17"/>
                    <a:pt x="0" y="23"/>
                  </a:cubicBezTo>
                  <a:lnTo>
                    <a:pt x="0" y="844"/>
                  </a:lnTo>
                  <a:close/>
                  <a:moveTo>
                    <a:pt x="228" y="429"/>
                  </a:moveTo>
                  <a:cubicBezTo>
                    <a:pt x="189" y="429"/>
                    <a:pt x="159" y="427"/>
                    <a:pt x="129" y="423"/>
                  </a:cubicBezTo>
                  <a:lnTo>
                    <a:pt x="129" y="112"/>
                  </a:lnTo>
                  <a:cubicBezTo>
                    <a:pt x="153" y="111"/>
                    <a:pt x="165" y="110"/>
                    <a:pt x="200" y="110"/>
                  </a:cubicBezTo>
                  <a:cubicBezTo>
                    <a:pt x="318" y="110"/>
                    <a:pt x="404" y="147"/>
                    <a:pt x="404" y="263"/>
                  </a:cubicBezTo>
                  <a:cubicBezTo>
                    <a:pt x="404" y="393"/>
                    <a:pt x="303" y="429"/>
                    <a:pt x="228" y="429"/>
                  </a:cubicBezTo>
                  <a:close/>
                  <a:moveTo>
                    <a:pt x="1068" y="861"/>
                  </a:moveTo>
                  <a:cubicBezTo>
                    <a:pt x="1312" y="861"/>
                    <a:pt x="1470" y="677"/>
                    <a:pt x="1470" y="408"/>
                  </a:cubicBezTo>
                  <a:cubicBezTo>
                    <a:pt x="1470" y="205"/>
                    <a:pt x="1339" y="0"/>
                    <a:pt x="1078" y="0"/>
                  </a:cubicBezTo>
                  <a:cubicBezTo>
                    <a:pt x="828" y="0"/>
                    <a:pt x="673" y="191"/>
                    <a:pt x="673" y="445"/>
                  </a:cubicBezTo>
                  <a:cubicBezTo>
                    <a:pt x="673" y="683"/>
                    <a:pt x="819" y="861"/>
                    <a:pt x="1068" y="861"/>
                  </a:cubicBezTo>
                  <a:close/>
                  <a:moveTo>
                    <a:pt x="1075" y="760"/>
                  </a:moveTo>
                  <a:cubicBezTo>
                    <a:pt x="871" y="760"/>
                    <a:pt x="809" y="588"/>
                    <a:pt x="809" y="428"/>
                  </a:cubicBezTo>
                  <a:cubicBezTo>
                    <a:pt x="809" y="274"/>
                    <a:pt x="871" y="101"/>
                    <a:pt x="1068" y="101"/>
                  </a:cubicBezTo>
                  <a:cubicBezTo>
                    <a:pt x="1279" y="101"/>
                    <a:pt x="1334" y="286"/>
                    <a:pt x="1334" y="429"/>
                  </a:cubicBezTo>
                  <a:cubicBezTo>
                    <a:pt x="1334" y="591"/>
                    <a:pt x="1265" y="760"/>
                    <a:pt x="1075" y="760"/>
                  </a:cubicBezTo>
                  <a:close/>
                  <a:moveTo>
                    <a:pt x="1664" y="844"/>
                  </a:moveTo>
                  <a:lnTo>
                    <a:pt x="1793" y="844"/>
                  </a:lnTo>
                  <a:lnTo>
                    <a:pt x="1793" y="495"/>
                  </a:lnTo>
                  <a:lnTo>
                    <a:pt x="1868" y="504"/>
                  </a:lnTo>
                  <a:lnTo>
                    <a:pt x="2125" y="844"/>
                  </a:lnTo>
                  <a:lnTo>
                    <a:pt x="2281" y="844"/>
                  </a:lnTo>
                  <a:lnTo>
                    <a:pt x="2040" y="535"/>
                  </a:lnTo>
                  <a:cubicBezTo>
                    <a:pt x="2022" y="512"/>
                    <a:pt x="2003" y="495"/>
                    <a:pt x="1987" y="484"/>
                  </a:cubicBezTo>
                  <a:lnTo>
                    <a:pt x="1987" y="479"/>
                  </a:lnTo>
                  <a:cubicBezTo>
                    <a:pt x="2112" y="460"/>
                    <a:pt x="2198" y="374"/>
                    <a:pt x="2198" y="252"/>
                  </a:cubicBezTo>
                  <a:cubicBezTo>
                    <a:pt x="2198" y="47"/>
                    <a:pt x="2022" y="13"/>
                    <a:pt x="1872" y="13"/>
                  </a:cubicBezTo>
                  <a:cubicBezTo>
                    <a:pt x="1799" y="13"/>
                    <a:pt x="1722" y="18"/>
                    <a:pt x="1664" y="24"/>
                  </a:cubicBezTo>
                  <a:lnTo>
                    <a:pt x="1664" y="844"/>
                  </a:lnTo>
                  <a:close/>
                  <a:moveTo>
                    <a:pt x="1879" y="410"/>
                  </a:moveTo>
                  <a:cubicBezTo>
                    <a:pt x="1851" y="410"/>
                    <a:pt x="1817" y="410"/>
                    <a:pt x="1793" y="406"/>
                  </a:cubicBezTo>
                  <a:lnTo>
                    <a:pt x="1793" y="113"/>
                  </a:lnTo>
                  <a:cubicBezTo>
                    <a:pt x="1806" y="112"/>
                    <a:pt x="1827" y="111"/>
                    <a:pt x="1848" y="111"/>
                  </a:cubicBezTo>
                  <a:cubicBezTo>
                    <a:pt x="1955" y="111"/>
                    <a:pt x="2068" y="124"/>
                    <a:pt x="2068" y="254"/>
                  </a:cubicBezTo>
                  <a:cubicBezTo>
                    <a:pt x="2068" y="367"/>
                    <a:pt x="1977" y="410"/>
                    <a:pt x="1879" y="410"/>
                  </a:cubicBezTo>
                  <a:close/>
                  <a:moveTo>
                    <a:pt x="2608" y="844"/>
                  </a:moveTo>
                  <a:lnTo>
                    <a:pt x="2739" y="844"/>
                  </a:lnTo>
                  <a:lnTo>
                    <a:pt x="2739" y="122"/>
                  </a:lnTo>
                  <a:lnTo>
                    <a:pt x="3025" y="122"/>
                  </a:lnTo>
                  <a:lnTo>
                    <a:pt x="3025" y="17"/>
                  </a:lnTo>
                  <a:lnTo>
                    <a:pt x="2321" y="17"/>
                  </a:lnTo>
                  <a:lnTo>
                    <a:pt x="2321" y="122"/>
                  </a:lnTo>
                  <a:lnTo>
                    <a:pt x="2608" y="122"/>
                  </a:lnTo>
                  <a:lnTo>
                    <a:pt x="2608" y="844"/>
                  </a:lnTo>
                  <a:close/>
                  <a:moveTo>
                    <a:pt x="3526" y="863"/>
                  </a:moveTo>
                  <a:cubicBezTo>
                    <a:pt x="3693" y="863"/>
                    <a:pt x="3860" y="774"/>
                    <a:pt x="3860" y="563"/>
                  </a:cubicBezTo>
                  <a:lnTo>
                    <a:pt x="3860" y="17"/>
                  </a:lnTo>
                  <a:lnTo>
                    <a:pt x="3739" y="17"/>
                  </a:lnTo>
                  <a:lnTo>
                    <a:pt x="3739" y="545"/>
                  </a:lnTo>
                  <a:cubicBezTo>
                    <a:pt x="3739" y="705"/>
                    <a:pt x="3640" y="756"/>
                    <a:pt x="3529" y="756"/>
                  </a:cubicBezTo>
                  <a:cubicBezTo>
                    <a:pt x="3378" y="756"/>
                    <a:pt x="3309" y="695"/>
                    <a:pt x="3309" y="544"/>
                  </a:cubicBezTo>
                  <a:lnTo>
                    <a:pt x="3309" y="17"/>
                  </a:lnTo>
                  <a:lnTo>
                    <a:pt x="3178" y="17"/>
                  </a:lnTo>
                  <a:lnTo>
                    <a:pt x="3178" y="566"/>
                  </a:lnTo>
                  <a:cubicBezTo>
                    <a:pt x="3178" y="746"/>
                    <a:pt x="3268" y="863"/>
                    <a:pt x="3526" y="863"/>
                  </a:cubicBezTo>
                  <a:close/>
                  <a:moveTo>
                    <a:pt x="4493" y="858"/>
                  </a:moveTo>
                  <a:cubicBezTo>
                    <a:pt x="4586" y="858"/>
                    <a:pt x="4687" y="845"/>
                    <a:pt x="4797" y="817"/>
                  </a:cubicBezTo>
                  <a:lnTo>
                    <a:pt x="4797" y="421"/>
                  </a:lnTo>
                  <a:lnTo>
                    <a:pt x="4442" y="421"/>
                  </a:lnTo>
                  <a:lnTo>
                    <a:pt x="4442" y="519"/>
                  </a:lnTo>
                  <a:lnTo>
                    <a:pt x="4671" y="519"/>
                  </a:lnTo>
                  <a:lnTo>
                    <a:pt x="4671" y="740"/>
                  </a:lnTo>
                  <a:cubicBezTo>
                    <a:pt x="4618" y="750"/>
                    <a:pt x="4570" y="756"/>
                    <a:pt x="4501" y="756"/>
                  </a:cubicBezTo>
                  <a:cubicBezTo>
                    <a:pt x="4291" y="756"/>
                    <a:pt x="4176" y="644"/>
                    <a:pt x="4176" y="426"/>
                  </a:cubicBezTo>
                  <a:cubicBezTo>
                    <a:pt x="4176" y="236"/>
                    <a:pt x="4319" y="108"/>
                    <a:pt x="4504" y="108"/>
                  </a:cubicBezTo>
                  <a:cubicBezTo>
                    <a:pt x="4602" y="108"/>
                    <a:pt x="4680" y="129"/>
                    <a:pt x="4758" y="160"/>
                  </a:cubicBezTo>
                  <a:lnTo>
                    <a:pt x="4792" y="55"/>
                  </a:lnTo>
                  <a:cubicBezTo>
                    <a:pt x="4704" y="17"/>
                    <a:pt x="4608" y="2"/>
                    <a:pt x="4506" y="2"/>
                  </a:cubicBezTo>
                  <a:cubicBezTo>
                    <a:pt x="4241" y="2"/>
                    <a:pt x="4041" y="182"/>
                    <a:pt x="4041" y="451"/>
                  </a:cubicBezTo>
                  <a:cubicBezTo>
                    <a:pt x="4041" y="730"/>
                    <a:pt x="4251" y="858"/>
                    <a:pt x="4493" y="858"/>
                  </a:cubicBezTo>
                  <a:close/>
                  <a:moveTo>
                    <a:pt x="4948" y="844"/>
                  </a:moveTo>
                  <a:lnTo>
                    <a:pt x="5072" y="844"/>
                  </a:lnTo>
                  <a:lnTo>
                    <a:pt x="5162" y="585"/>
                  </a:lnTo>
                  <a:lnTo>
                    <a:pt x="5479" y="585"/>
                  </a:lnTo>
                  <a:lnTo>
                    <a:pt x="5571" y="844"/>
                  </a:lnTo>
                  <a:lnTo>
                    <a:pt x="5705" y="844"/>
                  </a:lnTo>
                  <a:lnTo>
                    <a:pt x="5404" y="10"/>
                  </a:lnTo>
                  <a:lnTo>
                    <a:pt x="5254" y="10"/>
                  </a:lnTo>
                  <a:lnTo>
                    <a:pt x="4948" y="844"/>
                  </a:lnTo>
                  <a:close/>
                  <a:moveTo>
                    <a:pt x="5198" y="484"/>
                  </a:moveTo>
                  <a:lnTo>
                    <a:pt x="5292" y="216"/>
                  </a:lnTo>
                  <a:cubicBezTo>
                    <a:pt x="5300" y="193"/>
                    <a:pt x="5312" y="150"/>
                    <a:pt x="5318" y="122"/>
                  </a:cubicBezTo>
                  <a:lnTo>
                    <a:pt x="5323" y="122"/>
                  </a:lnTo>
                  <a:cubicBezTo>
                    <a:pt x="5328" y="150"/>
                    <a:pt x="5339" y="190"/>
                    <a:pt x="5348" y="211"/>
                  </a:cubicBezTo>
                  <a:lnTo>
                    <a:pt x="5444" y="484"/>
                  </a:lnTo>
                  <a:lnTo>
                    <a:pt x="5198" y="484"/>
                  </a:lnTo>
                  <a:close/>
                  <a:moveTo>
                    <a:pt x="5854" y="844"/>
                  </a:moveTo>
                  <a:lnTo>
                    <a:pt x="6353" y="844"/>
                  </a:lnTo>
                  <a:lnTo>
                    <a:pt x="6353" y="738"/>
                  </a:lnTo>
                  <a:lnTo>
                    <a:pt x="5984" y="738"/>
                  </a:lnTo>
                  <a:lnTo>
                    <a:pt x="5984" y="17"/>
                  </a:lnTo>
                  <a:lnTo>
                    <a:pt x="5854" y="17"/>
                  </a:lnTo>
                  <a:lnTo>
                    <a:pt x="5854" y="844"/>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7" name="Freeform 19"/>
            <p:cNvSpPr>
              <a:spLocks noEditPoints="1"/>
            </p:cNvSpPr>
            <p:nvPr userDrawn="1"/>
          </p:nvSpPr>
          <p:spPr bwMode="auto">
            <a:xfrm>
              <a:off x="8621713" y="5759450"/>
              <a:ext cx="703262" cy="50800"/>
            </a:xfrm>
            <a:custGeom>
              <a:avLst/>
              <a:gdLst>
                <a:gd name="T0" fmla="*/ 229 w 5555"/>
                <a:gd name="T1" fmla="*/ 339 h 396"/>
                <a:gd name="T2" fmla="*/ 200 w 5555"/>
                <a:gd name="T3" fmla="*/ 213 h 396"/>
                <a:gd name="T4" fmla="*/ 59 w 5555"/>
                <a:gd name="T5" fmla="*/ 55 h 396"/>
                <a:gd name="T6" fmla="*/ 0 w 5555"/>
                <a:gd name="T7" fmla="*/ 8 h 396"/>
                <a:gd name="T8" fmla="*/ 800 w 5555"/>
                <a:gd name="T9" fmla="*/ 259 h 396"/>
                <a:gd name="T10" fmla="*/ 745 w 5555"/>
                <a:gd name="T11" fmla="*/ 250 h 396"/>
                <a:gd name="T12" fmla="*/ 547 w 5555"/>
                <a:gd name="T13" fmla="*/ 8 h 396"/>
                <a:gd name="T14" fmla="*/ 647 w 5555"/>
                <a:gd name="T15" fmla="*/ 396 h 396"/>
                <a:gd name="T16" fmla="*/ 1141 w 5555"/>
                <a:gd name="T17" fmla="*/ 227 h 396"/>
                <a:gd name="T18" fmla="*/ 1365 w 5555"/>
                <a:gd name="T19" fmla="*/ 388 h 396"/>
                <a:gd name="T20" fmla="*/ 1230 w 5555"/>
                <a:gd name="T21" fmla="*/ 220 h 396"/>
                <a:gd name="T22" fmla="*/ 1081 w 5555"/>
                <a:gd name="T23" fmla="*/ 11 h 396"/>
                <a:gd name="T24" fmla="*/ 1141 w 5555"/>
                <a:gd name="T25" fmla="*/ 187 h 396"/>
                <a:gd name="T26" fmla="*/ 1267 w 5555"/>
                <a:gd name="T27" fmla="*/ 117 h 396"/>
                <a:gd name="T28" fmla="*/ 1953 w 5555"/>
                <a:gd name="T29" fmla="*/ 188 h 396"/>
                <a:gd name="T30" fmla="*/ 1768 w 5555"/>
                <a:gd name="T31" fmla="*/ 395 h 396"/>
                <a:gd name="T32" fmla="*/ 1768 w 5555"/>
                <a:gd name="T33" fmla="*/ 47 h 396"/>
                <a:gd name="T34" fmla="*/ 2307 w 5555"/>
                <a:gd name="T35" fmla="*/ 395 h 396"/>
                <a:gd name="T36" fmla="*/ 2315 w 5555"/>
                <a:gd name="T37" fmla="*/ 155 h 396"/>
                <a:gd name="T38" fmla="*/ 2408 w 5555"/>
                <a:gd name="T39" fmla="*/ 70 h 396"/>
                <a:gd name="T40" fmla="*/ 2203 w 5555"/>
                <a:gd name="T41" fmla="*/ 107 h 396"/>
                <a:gd name="T42" fmla="*/ 2382 w 5555"/>
                <a:gd name="T43" fmla="*/ 287 h 396"/>
                <a:gd name="T44" fmla="*/ 2193 w 5555"/>
                <a:gd name="T45" fmla="*/ 373 h 396"/>
                <a:gd name="T46" fmla="*/ 2764 w 5555"/>
                <a:gd name="T47" fmla="*/ 388 h 396"/>
                <a:gd name="T48" fmla="*/ 2705 w 5555"/>
                <a:gd name="T49" fmla="*/ 388 h 396"/>
                <a:gd name="T50" fmla="*/ 3188 w 5555"/>
                <a:gd name="T51" fmla="*/ 173 h 396"/>
                <a:gd name="T52" fmla="*/ 3156 w 5555"/>
                <a:gd name="T53" fmla="*/ 52 h 396"/>
                <a:gd name="T54" fmla="*/ 3161 w 5555"/>
                <a:gd name="T55" fmla="*/ 1 h 396"/>
                <a:gd name="T56" fmla="*/ 3150 w 5555"/>
                <a:gd name="T57" fmla="*/ 221 h 396"/>
                <a:gd name="T58" fmla="*/ 3043 w 5555"/>
                <a:gd name="T59" fmla="*/ 322 h 396"/>
                <a:gd name="T60" fmla="*/ 3634 w 5555"/>
                <a:gd name="T61" fmla="*/ 388 h 396"/>
                <a:gd name="T62" fmla="*/ 3825 w 5555"/>
                <a:gd name="T63" fmla="*/ 56 h 396"/>
                <a:gd name="T64" fmla="*/ 3502 w 5555"/>
                <a:gd name="T65" fmla="*/ 56 h 396"/>
                <a:gd name="T66" fmla="*/ 4079 w 5555"/>
                <a:gd name="T67" fmla="*/ 388 h 396"/>
                <a:gd name="T68" fmla="*/ 4138 w 5555"/>
                <a:gd name="T69" fmla="*/ 339 h 396"/>
                <a:gd name="T70" fmla="*/ 4279 w 5555"/>
                <a:gd name="T71" fmla="*/ 166 h 396"/>
                <a:gd name="T72" fmla="*/ 4303 w 5555"/>
                <a:gd name="T73" fmla="*/ 55 h 396"/>
                <a:gd name="T74" fmla="*/ 4079 w 5555"/>
                <a:gd name="T75" fmla="*/ 388 h 396"/>
                <a:gd name="T76" fmla="*/ 4627 w 5555"/>
                <a:gd name="T77" fmla="*/ 123 h 396"/>
                <a:gd name="T78" fmla="*/ 4631 w 5555"/>
                <a:gd name="T79" fmla="*/ 62 h 396"/>
                <a:gd name="T80" fmla="*/ 4791 w 5555"/>
                <a:gd name="T81" fmla="*/ 388 h 396"/>
                <a:gd name="T82" fmla="*/ 4897 w 5555"/>
                <a:gd name="T83" fmla="*/ 59 h 396"/>
                <a:gd name="T84" fmla="*/ 4920 w 5555"/>
                <a:gd name="T85" fmla="*/ 388 h 396"/>
                <a:gd name="T86" fmla="*/ 4865 w 5555"/>
                <a:gd name="T87" fmla="*/ 8 h 396"/>
                <a:gd name="T88" fmla="*/ 4764 w 5555"/>
                <a:gd name="T89" fmla="*/ 324 h 396"/>
                <a:gd name="T90" fmla="*/ 4589 w 5555"/>
                <a:gd name="T91" fmla="*/ 8 h 396"/>
                <a:gd name="T92" fmla="*/ 5264 w 5555"/>
                <a:gd name="T93" fmla="*/ 388 h 396"/>
                <a:gd name="T94" fmla="*/ 5493 w 5555"/>
                <a:gd name="T95" fmla="*/ 388 h 396"/>
                <a:gd name="T96" fmla="*/ 5347 w 5555"/>
                <a:gd name="T97" fmla="*/ 5 h 396"/>
                <a:gd name="T98" fmla="*/ 5365 w 5555"/>
                <a:gd name="T99" fmla="*/ 99 h 396"/>
                <a:gd name="T100" fmla="*/ 5391 w 5555"/>
                <a:gd name="T101" fmla="*/ 9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55" h="396">
                  <a:moveTo>
                    <a:pt x="0" y="388"/>
                  </a:moveTo>
                  <a:lnTo>
                    <a:pt x="229" y="388"/>
                  </a:lnTo>
                  <a:lnTo>
                    <a:pt x="229" y="339"/>
                  </a:lnTo>
                  <a:lnTo>
                    <a:pt x="59" y="339"/>
                  </a:lnTo>
                  <a:lnTo>
                    <a:pt x="59" y="213"/>
                  </a:lnTo>
                  <a:lnTo>
                    <a:pt x="200" y="213"/>
                  </a:lnTo>
                  <a:lnTo>
                    <a:pt x="200" y="166"/>
                  </a:lnTo>
                  <a:lnTo>
                    <a:pt x="59" y="166"/>
                  </a:lnTo>
                  <a:lnTo>
                    <a:pt x="59" y="55"/>
                  </a:lnTo>
                  <a:lnTo>
                    <a:pt x="224" y="55"/>
                  </a:lnTo>
                  <a:lnTo>
                    <a:pt x="224" y="8"/>
                  </a:lnTo>
                  <a:lnTo>
                    <a:pt x="0" y="8"/>
                  </a:lnTo>
                  <a:lnTo>
                    <a:pt x="0" y="388"/>
                  </a:lnTo>
                  <a:close/>
                  <a:moveTo>
                    <a:pt x="647" y="396"/>
                  </a:moveTo>
                  <a:cubicBezTo>
                    <a:pt x="724" y="396"/>
                    <a:pt x="800" y="356"/>
                    <a:pt x="800" y="259"/>
                  </a:cubicBezTo>
                  <a:lnTo>
                    <a:pt x="800" y="8"/>
                  </a:lnTo>
                  <a:lnTo>
                    <a:pt x="745" y="8"/>
                  </a:lnTo>
                  <a:lnTo>
                    <a:pt x="745" y="250"/>
                  </a:lnTo>
                  <a:cubicBezTo>
                    <a:pt x="745" y="324"/>
                    <a:pt x="699" y="347"/>
                    <a:pt x="648" y="347"/>
                  </a:cubicBezTo>
                  <a:cubicBezTo>
                    <a:pt x="579" y="347"/>
                    <a:pt x="547" y="319"/>
                    <a:pt x="547" y="250"/>
                  </a:cubicBezTo>
                  <a:lnTo>
                    <a:pt x="547" y="8"/>
                  </a:lnTo>
                  <a:lnTo>
                    <a:pt x="487" y="8"/>
                  </a:lnTo>
                  <a:lnTo>
                    <a:pt x="487" y="260"/>
                  </a:lnTo>
                  <a:cubicBezTo>
                    <a:pt x="487" y="343"/>
                    <a:pt x="529" y="396"/>
                    <a:pt x="647" y="396"/>
                  </a:cubicBezTo>
                  <a:close/>
                  <a:moveTo>
                    <a:pt x="1081" y="388"/>
                  </a:moveTo>
                  <a:lnTo>
                    <a:pt x="1141" y="388"/>
                  </a:lnTo>
                  <a:lnTo>
                    <a:pt x="1141" y="227"/>
                  </a:lnTo>
                  <a:lnTo>
                    <a:pt x="1175" y="231"/>
                  </a:lnTo>
                  <a:lnTo>
                    <a:pt x="1293" y="388"/>
                  </a:lnTo>
                  <a:lnTo>
                    <a:pt x="1365" y="388"/>
                  </a:lnTo>
                  <a:lnTo>
                    <a:pt x="1254" y="246"/>
                  </a:lnTo>
                  <a:cubicBezTo>
                    <a:pt x="1246" y="235"/>
                    <a:pt x="1237" y="227"/>
                    <a:pt x="1230" y="222"/>
                  </a:cubicBezTo>
                  <a:lnTo>
                    <a:pt x="1230" y="220"/>
                  </a:lnTo>
                  <a:cubicBezTo>
                    <a:pt x="1287" y="211"/>
                    <a:pt x="1326" y="172"/>
                    <a:pt x="1326" y="116"/>
                  </a:cubicBezTo>
                  <a:cubicBezTo>
                    <a:pt x="1326" y="22"/>
                    <a:pt x="1246" y="6"/>
                    <a:pt x="1177" y="6"/>
                  </a:cubicBezTo>
                  <a:cubicBezTo>
                    <a:pt x="1143" y="6"/>
                    <a:pt x="1108" y="8"/>
                    <a:pt x="1081" y="11"/>
                  </a:cubicBezTo>
                  <a:lnTo>
                    <a:pt x="1081" y="388"/>
                  </a:lnTo>
                  <a:close/>
                  <a:moveTo>
                    <a:pt x="1180" y="188"/>
                  </a:moveTo>
                  <a:cubicBezTo>
                    <a:pt x="1167" y="188"/>
                    <a:pt x="1152" y="188"/>
                    <a:pt x="1141" y="187"/>
                  </a:cubicBezTo>
                  <a:lnTo>
                    <a:pt x="1141" y="52"/>
                  </a:lnTo>
                  <a:cubicBezTo>
                    <a:pt x="1147" y="52"/>
                    <a:pt x="1156" y="51"/>
                    <a:pt x="1166" y="51"/>
                  </a:cubicBezTo>
                  <a:cubicBezTo>
                    <a:pt x="1215" y="51"/>
                    <a:pt x="1267" y="57"/>
                    <a:pt x="1267" y="117"/>
                  </a:cubicBezTo>
                  <a:cubicBezTo>
                    <a:pt x="1267" y="169"/>
                    <a:pt x="1225" y="188"/>
                    <a:pt x="1180" y="188"/>
                  </a:cubicBezTo>
                  <a:close/>
                  <a:moveTo>
                    <a:pt x="1768" y="395"/>
                  </a:moveTo>
                  <a:cubicBezTo>
                    <a:pt x="1880" y="395"/>
                    <a:pt x="1953" y="311"/>
                    <a:pt x="1953" y="188"/>
                  </a:cubicBezTo>
                  <a:cubicBezTo>
                    <a:pt x="1953" y="94"/>
                    <a:pt x="1893" y="0"/>
                    <a:pt x="1773" y="0"/>
                  </a:cubicBezTo>
                  <a:cubicBezTo>
                    <a:pt x="1658" y="0"/>
                    <a:pt x="1587" y="88"/>
                    <a:pt x="1587" y="204"/>
                  </a:cubicBezTo>
                  <a:cubicBezTo>
                    <a:pt x="1587" y="314"/>
                    <a:pt x="1654" y="395"/>
                    <a:pt x="1768" y="395"/>
                  </a:cubicBezTo>
                  <a:close/>
                  <a:moveTo>
                    <a:pt x="1772" y="349"/>
                  </a:moveTo>
                  <a:cubicBezTo>
                    <a:pt x="1678" y="349"/>
                    <a:pt x="1650" y="270"/>
                    <a:pt x="1650" y="197"/>
                  </a:cubicBezTo>
                  <a:cubicBezTo>
                    <a:pt x="1650" y="126"/>
                    <a:pt x="1678" y="47"/>
                    <a:pt x="1768" y="47"/>
                  </a:cubicBezTo>
                  <a:cubicBezTo>
                    <a:pt x="1865" y="47"/>
                    <a:pt x="1890" y="132"/>
                    <a:pt x="1890" y="197"/>
                  </a:cubicBezTo>
                  <a:cubicBezTo>
                    <a:pt x="1890" y="272"/>
                    <a:pt x="1859" y="349"/>
                    <a:pt x="1772" y="349"/>
                  </a:cubicBezTo>
                  <a:close/>
                  <a:moveTo>
                    <a:pt x="2307" y="395"/>
                  </a:moveTo>
                  <a:cubicBezTo>
                    <a:pt x="2393" y="395"/>
                    <a:pt x="2442" y="347"/>
                    <a:pt x="2442" y="281"/>
                  </a:cubicBezTo>
                  <a:cubicBezTo>
                    <a:pt x="2442" y="230"/>
                    <a:pt x="2413" y="197"/>
                    <a:pt x="2357" y="173"/>
                  </a:cubicBezTo>
                  <a:lnTo>
                    <a:pt x="2315" y="155"/>
                  </a:lnTo>
                  <a:cubicBezTo>
                    <a:pt x="2292" y="146"/>
                    <a:pt x="2259" y="132"/>
                    <a:pt x="2259" y="99"/>
                  </a:cubicBezTo>
                  <a:cubicBezTo>
                    <a:pt x="2259" y="71"/>
                    <a:pt x="2284" y="52"/>
                    <a:pt x="2324" y="52"/>
                  </a:cubicBezTo>
                  <a:cubicBezTo>
                    <a:pt x="2358" y="52"/>
                    <a:pt x="2383" y="61"/>
                    <a:pt x="2408" y="70"/>
                  </a:cubicBezTo>
                  <a:lnTo>
                    <a:pt x="2426" y="20"/>
                  </a:lnTo>
                  <a:cubicBezTo>
                    <a:pt x="2403" y="9"/>
                    <a:pt x="2363" y="1"/>
                    <a:pt x="2329" y="1"/>
                  </a:cubicBezTo>
                  <a:cubicBezTo>
                    <a:pt x="2238" y="1"/>
                    <a:pt x="2203" y="59"/>
                    <a:pt x="2203" y="107"/>
                  </a:cubicBezTo>
                  <a:cubicBezTo>
                    <a:pt x="2203" y="163"/>
                    <a:pt x="2239" y="186"/>
                    <a:pt x="2279" y="204"/>
                  </a:cubicBezTo>
                  <a:lnTo>
                    <a:pt x="2319" y="221"/>
                  </a:lnTo>
                  <a:cubicBezTo>
                    <a:pt x="2361" y="239"/>
                    <a:pt x="2382" y="255"/>
                    <a:pt x="2382" y="287"/>
                  </a:cubicBezTo>
                  <a:cubicBezTo>
                    <a:pt x="2382" y="327"/>
                    <a:pt x="2351" y="344"/>
                    <a:pt x="2307" y="344"/>
                  </a:cubicBezTo>
                  <a:cubicBezTo>
                    <a:pt x="2277" y="344"/>
                    <a:pt x="2246" y="335"/>
                    <a:pt x="2212" y="322"/>
                  </a:cubicBezTo>
                  <a:lnTo>
                    <a:pt x="2193" y="373"/>
                  </a:lnTo>
                  <a:cubicBezTo>
                    <a:pt x="2224" y="386"/>
                    <a:pt x="2269" y="395"/>
                    <a:pt x="2307" y="395"/>
                  </a:cubicBezTo>
                  <a:close/>
                  <a:moveTo>
                    <a:pt x="2705" y="388"/>
                  </a:moveTo>
                  <a:lnTo>
                    <a:pt x="2764" y="388"/>
                  </a:lnTo>
                  <a:lnTo>
                    <a:pt x="2764" y="8"/>
                  </a:lnTo>
                  <a:lnTo>
                    <a:pt x="2705" y="8"/>
                  </a:lnTo>
                  <a:lnTo>
                    <a:pt x="2705" y="388"/>
                  </a:lnTo>
                  <a:close/>
                  <a:moveTo>
                    <a:pt x="3138" y="395"/>
                  </a:moveTo>
                  <a:cubicBezTo>
                    <a:pt x="3224" y="395"/>
                    <a:pt x="3273" y="347"/>
                    <a:pt x="3273" y="281"/>
                  </a:cubicBezTo>
                  <a:cubicBezTo>
                    <a:pt x="3273" y="230"/>
                    <a:pt x="3244" y="197"/>
                    <a:pt x="3188" y="173"/>
                  </a:cubicBezTo>
                  <a:lnTo>
                    <a:pt x="3146" y="155"/>
                  </a:lnTo>
                  <a:cubicBezTo>
                    <a:pt x="3124" y="146"/>
                    <a:pt x="3091" y="132"/>
                    <a:pt x="3091" y="99"/>
                  </a:cubicBezTo>
                  <a:cubicBezTo>
                    <a:pt x="3091" y="71"/>
                    <a:pt x="3116" y="52"/>
                    <a:pt x="3156" y="52"/>
                  </a:cubicBezTo>
                  <a:cubicBezTo>
                    <a:pt x="3190" y="52"/>
                    <a:pt x="3214" y="61"/>
                    <a:pt x="3239" y="70"/>
                  </a:cubicBezTo>
                  <a:lnTo>
                    <a:pt x="3257" y="20"/>
                  </a:lnTo>
                  <a:cubicBezTo>
                    <a:pt x="3235" y="9"/>
                    <a:pt x="3195" y="1"/>
                    <a:pt x="3161" y="1"/>
                  </a:cubicBezTo>
                  <a:cubicBezTo>
                    <a:pt x="3069" y="1"/>
                    <a:pt x="3034" y="59"/>
                    <a:pt x="3034" y="107"/>
                  </a:cubicBezTo>
                  <a:cubicBezTo>
                    <a:pt x="3034" y="163"/>
                    <a:pt x="3070" y="186"/>
                    <a:pt x="3110" y="204"/>
                  </a:cubicBezTo>
                  <a:lnTo>
                    <a:pt x="3150" y="221"/>
                  </a:lnTo>
                  <a:cubicBezTo>
                    <a:pt x="3193" y="239"/>
                    <a:pt x="3214" y="255"/>
                    <a:pt x="3214" y="287"/>
                  </a:cubicBezTo>
                  <a:cubicBezTo>
                    <a:pt x="3214" y="327"/>
                    <a:pt x="3182" y="344"/>
                    <a:pt x="3139" y="344"/>
                  </a:cubicBezTo>
                  <a:cubicBezTo>
                    <a:pt x="3108" y="344"/>
                    <a:pt x="3077" y="335"/>
                    <a:pt x="3043" y="322"/>
                  </a:cubicBezTo>
                  <a:lnTo>
                    <a:pt x="3025" y="373"/>
                  </a:lnTo>
                  <a:cubicBezTo>
                    <a:pt x="3055" y="386"/>
                    <a:pt x="3100" y="395"/>
                    <a:pt x="3138" y="395"/>
                  </a:cubicBezTo>
                  <a:close/>
                  <a:moveTo>
                    <a:pt x="3634" y="388"/>
                  </a:moveTo>
                  <a:lnTo>
                    <a:pt x="3694" y="388"/>
                  </a:lnTo>
                  <a:lnTo>
                    <a:pt x="3694" y="56"/>
                  </a:lnTo>
                  <a:lnTo>
                    <a:pt x="3825" y="56"/>
                  </a:lnTo>
                  <a:lnTo>
                    <a:pt x="3825" y="8"/>
                  </a:lnTo>
                  <a:lnTo>
                    <a:pt x="3502" y="8"/>
                  </a:lnTo>
                  <a:lnTo>
                    <a:pt x="3502" y="56"/>
                  </a:lnTo>
                  <a:lnTo>
                    <a:pt x="3634" y="56"/>
                  </a:lnTo>
                  <a:lnTo>
                    <a:pt x="3634" y="388"/>
                  </a:lnTo>
                  <a:close/>
                  <a:moveTo>
                    <a:pt x="4079" y="388"/>
                  </a:moveTo>
                  <a:lnTo>
                    <a:pt x="4308" y="388"/>
                  </a:lnTo>
                  <a:lnTo>
                    <a:pt x="4308" y="339"/>
                  </a:lnTo>
                  <a:lnTo>
                    <a:pt x="4138" y="339"/>
                  </a:lnTo>
                  <a:lnTo>
                    <a:pt x="4138" y="213"/>
                  </a:lnTo>
                  <a:lnTo>
                    <a:pt x="4279" y="213"/>
                  </a:lnTo>
                  <a:lnTo>
                    <a:pt x="4279" y="166"/>
                  </a:lnTo>
                  <a:lnTo>
                    <a:pt x="4138" y="166"/>
                  </a:lnTo>
                  <a:lnTo>
                    <a:pt x="4138" y="55"/>
                  </a:lnTo>
                  <a:lnTo>
                    <a:pt x="4303" y="55"/>
                  </a:lnTo>
                  <a:lnTo>
                    <a:pt x="4303" y="8"/>
                  </a:lnTo>
                  <a:lnTo>
                    <a:pt x="4079" y="8"/>
                  </a:lnTo>
                  <a:lnTo>
                    <a:pt x="4079" y="388"/>
                  </a:lnTo>
                  <a:close/>
                  <a:moveTo>
                    <a:pt x="4555" y="388"/>
                  </a:moveTo>
                  <a:lnTo>
                    <a:pt x="4606" y="388"/>
                  </a:lnTo>
                  <a:lnTo>
                    <a:pt x="4627" y="123"/>
                  </a:lnTo>
                  <a:lnTo>
                    <a:pt x="4629" y="97"/>
                  </a:lnTo>
                  <a:cubicBezTo>
                    <a:pt x="4630" y="86"/>
                    <a:pt x="4629" y="73"/>
                    <a:pt x="4629" y="62"/>
                  </a:cubicBezTo>
                  <a:lnTo>
                    <a:pt x="4631" y="62"/>
                  </a:lnTo>
                  <a:cubicBezTo>
                    <a:pt x="4635" y="79"/>
                    <a:pt x="4640" y="103"/>
                    <a:pt x="4646" y="121"/>
                  </a:cubicBezTo>
                  <a:lnTo>
                    <a:pt x="4734" y="388"/>
                  </a:lnTo>
                  <a:lnTo>
                    <a:pt x="4791" y="388"/>
                  </a:lnTo>
                  <a:lnTo>
                    <a:pt x="4878" y="122"/>
                  </a:lnTo>
                  <a:cubicBezTo>
                    <a:pt x="4884" y="103"/>
                    <a:pt x="4890" y="79"/>
                    <a:pt x="4895" y="59"/>
                  </a:cubicBezTo>
                  <a:lnTo>
                    <a:pt x="4897" y="59"/>
                  </a:lnTo>
                  <a:cubicBezTo>
                    <a:pt x="4896" y="77"/>
                    <a:pt x="4896" y="83"/>
                    <a:pt x="4896" y="95"/>
                  </a:cubicBezTo>
                  <a:cubicBezTo>
                    <a:pt x="4896" y="103"/>
                    <a:pt x="4896" y="119"/>
                    <a:pt x="4898" y="129"/>
                  </a:cubicBezTo>
                  <a:lnTo>
                    <a:pt x="4920" y="388"/>
                  </a:lnTo>
                  <a:lnTo>
                    <a:pt x="4977" y="388"/>
                  </a:lnTo>
                  <a:lnTo>
                    <a:pt x="4943" y="8"/>
                  </a:lnTo>
                  <a:lnTo>
                    <a:pt x="4865" y="8"/>
                  </a:lnTo>
                  <a:lnTo>
                    <a:pt x="4776" y="282"/>
                  </a:lnTo>
                  <a:cubicBezTo>
                    <a:pt x="4772" y="293"/>
                    <a:pt x="4767" y="315"/>
                    <a:pt x="4766" y="324"/>
                  </a:cubicBezTo>
                  <a:lnTo>
                    <a:pt x="4764" y="324"/>
                  </a:lnTo>
                  <a:cubicBezTo>
                    <a:pt x="4761" y="314"/>
                    <a:pt x="4757" y="293"/>
                    <a:pt x="4753" y="282"/>
                  </a:cubicBezTo>
                  <a:lnTo>
                    <a:pt x="4664" y="8"/>
                  </a:lnTo>
                  <a:lnTo>
                    <a:pt x="4589" y="8"/>
                  </a:lnTo>
                  <a:lnTo>
                    <a:pt x="4555" y="388"/>
                  </a:lnTo>
                  <a:close/>
                  <a:moveTo>
                    <a:pt x="5207" y="388"/>
                  </a:moveTo>
                  <a:lnTo>
                    <a:pt x="5264" y="388"/>
                  </a:lnTo>
                  <a:lnTo>
                    <a:pt x="5305" y="269"/>
                  </a:lnTo>
                  <a:lnTo>
                    <a:pt x="5451" y="269"/>
                  </a:lnTo>
                  <a:lnTo>
                    <a:pt x="5493" y="388"/>
                  </a:lnTo>
                  <a:lnTo>
                    <a:pt x="5555" y="388"/>
                  </a:lnTo>
                  <a:lnTo>
                    <a:pt x="5416" y="5"/>
                  </a:lnTo>
                  <a:lnTo>
                    <a:pt x="5347" y="5"/>
                  </a:lnTo>
                  <a:lnTo>
                    <a:pt x="5207" y="388"/>
                  </a:lnTo>
                  <a:close/>
                  <a:moveTo>
                    <a:pt x="5322" y="222"/>
                  </a:moveTo>
                  <a:lnTo>
                    <a:pt x="5365" y="99"/>
                  </a:lnTo>
                  <a:cubicBezTo>
                    <a:pt x="5369" y="89"/>
                    <a:pt x="5374" y="69"/>
                    <a:pt x="5377" y="56"/>
                  </a:cubicBezTo>
                  <a:lnTo>
                    <a:pt x="5379" y="56"/>
                  </a:lnTo>
                  <a:cubicBezTo>
                    <a:pt x="5382" y="69"/>
                    <a:pt x="5387" y="87"/>
                    <a:pt x="5391" y="97"/>
                  </a:cubicBezTo>
                  <a:lnTo>
                    <a:pt x="5435" y="222"/>
                  </a:lnTo>
                  <a:lnTo>
                    <a:pt x="5322" y="222"/>
                  </a:lnTo>
                  <a:close/>
                </a:path>
              </a:pathLst>
            </a:custGeom>
            <a:solidFill>
              <a:srgbClr val="1415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spTree>
    <p:extLst>
      <p:ext uri="{BB962C8B-B14F-4D97-AF65-F5344CB8AC3E}">
        <p14:creationId xmlns:p14="http://schemas.microsoft.com/office/powerpoint/2010/main" val="3809980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pa_2">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11473200" cy="6138000"/>
          </a:xfrm>
          <a:prstGeom prst="rect">
            <a:avLst/>
          </a:prstGeom>
          <a:solidFill>
            <a:schemeClr val="bg1">
              <a:lumMod val="95000"/>
            </a:schemeClr>
          </a:solidFill>
        </p:spPr>
        <p:txBody>
          <a:bodyPr wrap="none" lIns="630000" anchor="ctr" anchorCtr="0">
            <a:no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9" name="Text Placeholder 8"/>
          <p:cNvSpPr>
            <a:spLocks noGrp="1"/>
          </p:cNvSpPr>
          <p:nvPr>
            <p:ph type="body" sz="quarter" idx="15" hasCustomPrompt="1"/>
          </p:nvPr>
        </p:nvSpPr>
        <p:spPr>
          <a:xfrm>
            <a:off x="6134100" y="3987800"/>
            <a:ext cx="5724000" cy="720000"/>
          </a:xfrm>
          <a:noFill/>
        </p:spPr>
        <p:txBody>
          <a:bodyPr lIns="720000" tIns="0" rIns="360000" bIns="0" anchor="ctr" anchorCtr="0">
            <a:normAutofit/>
          </a:bodyPr>
          <a:lstStyle>
            <a:lvl1pPr marL="0" indent="0">
              <a:lnSpc>
                <a:spcPct val="100000"/>
              </a:lnSpc>
              <a:buNone/>
              <a:defRPr sz="1200" cap="all" spc="4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pt-PT" dirty="0">
                <a:solidFill>
                  <a:schemeClr val="tx1"/>
                </a:solidFill>
              </a:rPr>
              <a:t>1 SET. 2020 | Lisboa</a:t>
            </a:r>
            <a:br>
              <a:rPr lang="pt-PT" dirty="0">
                <a:solidFill>
                  <a:schemeClr val="tx1"/>
                </a:solidFill>
              </a:rPr>
            </a:br>
            <a:r>
              <a:rPr lang="pt-PT" dirty="0">
                <a:solidFill>
                  <a:schemeClr val="tx1"/>
                </a:solidFill>
              </a:rPr>
              <a:t>Nome | Cargo</a:t>
            </a:r>
          </a:p>
        </p:txBody>
      </p:sp>
      <p:sp>
        <p:nvSpPr>
          <p:cNvPr id="34" name="Title 33"/>
          <p:cNvSpPr>
            <a:spLocks noGrp="1"/>
          </p:cNvSpPr>
          <p:nvPr>
            <p:ph type="title" hasCustomPrompt="1"/>
          </p:nvPr>
        </p:nvSpPr>
        <p:spPr>
          <a:xfrm>
            <a:off x="6134100" y="360000"/>
            <a:ext cx="5724000" cy="3600000"/>
          </a:xfrm>
          <a:noFill/>
        </p:spPr>
        <p:txBody>
          <a:bodyPr wrap="square" lIns="720000" tIns="720000" rIns="360000" bIns="180000" anchor="b" anchorCtr="0">
            <a:noAutofit/>
          </a:bodyPr>
          <a:lstStyle>
            <a:lvl1pPr>
              <a:defRPr sz="3200" b="0" cap="all" spc="4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título</a:t>
            </a:r>
            <a:br>
              <a:rPr lang="en-US" dirty="0"/>
            </a:br>
            <a:r>
              <a:rPr lang="en-US" dirty="0"/>
              <a:t>E </a:t>
            </a:r>
            <a:r>
              <a:rPr lang="en-US" dirty="0" err="1"/>
              <a:t>subtítulo</a:t>
            </a:r>
            <a:endParaRPr lang="pt-PT" dirty="0"/>
          </a:p>
        </p:txBody>
      </p:sp>
      <p:cxnSp>
        <p:nvCxnSpPr>
          <p:cNvPr id="25" name="Straight Connector 24"/>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userDrawn="1"/>
        </p:nvGrpSpPr>
        <p:grpSpPr>
          <a:xfrm>
            <a:off x="6840000" y="5220000"/>
            <a:ext cx="1582738" cy="773113"/>
            <a:chOff x="6716713" y="5230813"/>
            <a:chExt cx="1582738" cy="773113"/>
          </a:xfrm>
          <a:solidFill>
            <a:schemeClr val="bg1"/>
          </a:solidFill>
        </p:grpSpPr>
        <p:sp>
          <p:nvSpPr>
            <p:cNvPr id="12" name="Freeform 44"/>
            <p:cNvSpPr>
              <a:spLocks/>
            </p:cNvSpPr>
            <p:nvPr/>
          </p:nvSpPr>
          <p:spPr bwMode="auto">
            <a:xfrm>
              <a:off x="6716713" y="5230813"/>
              <a:ext cx="762000" cy="773113"/>
            </a:xfrm>
            <a:custGeom>
              <a:avLst/>
              <a:gdLst>
                <a:gd name="T0" fmla="*/ 1180 w 2106"/>
                <a:gd name="T1" fmla="*/ 2056 h 2133"/>
                <a:gd name="T2" fmla="*/ 51 w 2106"/>
                <a:gd name="T3" fmla="*/ 1207 h 2133"/>
                <a:gd name="T4" fmla="*/ 414 w 2106"/>
                <a:gd name="T5" fmla="*/ 288 h 2133"/>
                <a:gd name="T6" fmla="*/ 79 w 2106"/>
                <a:gd name="T7" fmla="*/ 1155 h 2133"/>
                <a:gd name="T8" fmla="*/ 1154 w 2106"/>
                <a:gd name="T9" fmla="*/ 1962 h 2133"/>
                <a:gd name="T10" fmla="*/ 1961 w 2106"/>
                <a:gd name="T11" fmla="*/ 887 h 2133"/>
                <a:gd name="T12" fmla="*/ 893 w 2106"/>
                <a:gd name="T13" fmla="*/ 79 h 2133"/>
                <a:gd name="T14" fmla="*/ 899 w 2106"/>
                <a:gd name="T15" fmla="*/ 78 h 2133"/>
                <a:gd name="T16" fmla="*/ 2029 w 2106"/>
                <a:gd name="T17" fmla="*/ 926 h 2133"/>
                <a:gd name="T18" fmla="*/ 1180 w 2106"/>
                <a:gd name="T19" fmla="*/ 2056 h 2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6" h="2133">
                  <a:moveTo>
                    <a:pt x="1180" y="2056"/>
                  </a:moveTo>
                  <a:cubicBezTo>
                    <a:pt x="634" y="2133"/>
                    <a:pt x="129" y="1753"/>
                    <a:pt x="51" y="1207"/>
                  </a:cubicBezTo>
                  <a:cubicBezTo>
                    <a:pt x="0" y="846"/>
                    <a:pt x="149" y="502"/>
                    <a:pt x="414" y="288"/>
                  </a:cubicBezTo>
                  <a:cubicBezTo>
                    <a:pt x="168" y="492"/>
                    <a:pt x="30" y="815"/>
                    <a:pt x="79" y="1155"/>
                  </a:cubicBezTo>
                  <a:cubicBezTo>
                    <a:pt x="152" y="1675"/>
                    <a:pt x="634" y="2036"/>
                    <a:pt x="1154" y="1962"/>
                  </a:cubicBezTo>
                  <a:cubicBezTo>
                    <a:pt x="1673" y="1889"/>
                    <a:pt x="2035" y="1407"/>
                    <a:pt x="1961" y="887"/>
                  </a:cubicBezTo>
                  <a:cubicBezTo>
                    <a:pt x="1888" y="370"/>
                    <a:pt x="1410" y="9"/>
                    <a:pt x="893" y="79"/>
                  </a:cubicBezTo>
                  <a:cubicBezTo>
                    <a:pt x="895" y="79"/>
                    <a:pt x="897" y="78"/>
                    <a:pt x="899" y="78"/>
                  </a:cubicBezTo>
                  <a:cubicBezTo>
                    <a:pt x="1446" y="0"/>
                    <a:pt x="1951" y="380"/>
                    <a:pt x="2029" y="926"/>
                  </a:cubicBezTo>
                  <a:cubicBezTo>
                    <a:pt x="2106" y="1473"/>
                    <a:pt x="1726" y="1978"/>
                    <a:pt x="1180" y="20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3" name="Freeform 45"/>
            <p:cNvSpPr>
              <a:spLocks/>
            </p:cNvSpPr>
            <p:nvPr/>
          </p:nvSpPr>
          <p:spPr bwMode="auto">
            <a:xfrm>
              <a:off x="7005638" y="5467350"/>
              <a:ext cx="88900" cy="212725"/>
            </a:xfrm>
            <a:custGeom>
              <a:avLst/>
              <a:gdLst>
                <a:gd name="T0" fmla="*/ 242 w 242"/>
                <a:gd name="T1" fmla="*/ 586 h 586"/>
                <a:gd name="T2" fmla="*/ 85 w 242"/>
                <a:gd name="T3" fmla="*/ 307 h 586"/>
                <a:gd name="T4" fmla="*/ 136 w 242"/>
                <a:gd name="T5" fmla="*/ 223 h 586"/>
                <a:gd name="T6" fmla="*/ 95 w 242"/>
                <a:gd name="T7" fmla="*/ 152 h 586"/>
                <a:gd name="T8" fmla="*/ 106 w 242"/>
                <a:gd name="T9" fmla="*/ 20 h 586"/>
                <a:gd name="T10" fmla="*/ 172 w 242"/>
                <a:gd name="T11" fmla="*/ 40 h 586"/>
                <a:gd name="T12" fmla="*/ 242 w 242"/>
                <a:gd name="T13" fmla="*/ 586 h 586"/>
              </a:gdLst>
              <a:ahLst/>
              <a:cxnLst>
                <a:cxn ang="0">
                  <a:pos x="T0" y="T1"/>
                </a:cxn>
                <a:cxn ang="0">
                  <a:pos x="T2" y="T3"/>
                </a:cxn>
                <a:cxn ang="0">
                  <a:pos x="T4" y="T5"/>
                </a:cxn>
                <a:cxn ang="0">
                  <a:pos x="T6" y="T7"/>
                </a:cxn>
                <a:cxn ang="0">
                  <a:pos x="T8" y="T9"/>
                </a:cxn>
                <a:cxn ang="0">
                  <a:pos x="T10" y="T11"/>
                </a:cxn>
                <a:cxn ang="0">
                  <a:pos x="T12" y="T13"/>
                </a:cxn>
              </a:cxnLst>
              <a:rect l="0" t="0" r="r" b="b"/>
              <a:pathLst>
                <a:path w="242" h="586">
                  <a:moveTo>
                    <a:pt x="242" y="586"/>
                  </a:moveTo>
                  <a:cubicBezTo>
                    <a:pt x="120" y="556"/>
                    <a:pt x="0" y="430"/>
                    <a:pt x="85" y="307"/>
                  </a:cubicBezTo>
                  <a:cubicBezTo>
                    <a:pt x="111" y="295"/>
                    <a:pt x="140" y="260"/>
                    <a:pt x="136" y="223"/>
                  </a:cubicBezTo>
                  <a:cubicBezTo>
                    <a:pt x="133" y="186"/>
                    <a:pt x="112" y="179"/>
                    <a:pt x="95" y="152"/>
                  </a:cubicBezTo>
                  <a:cubicBezTo>
                    <a:pt x="78" y="125"/>
                    <a:pt x="143" y="76"/>
                    <a:pt x="106" y="20"/>
                  </a:cubicBezTo>
                  <a:cubicBezTo>
                    <a:pt x="129" y="15"/>
                    <a:pt x="163" y="0"/>
                    <a:pt x="172" y="40"/>
                  </a:cubicBezTo>
                  <a:cubicBezTo>
                    <a:pt x="206" y="204"/>
                    <a:pt x="195" y="429"/>
                    <a:pt x="242" y="5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4" name="Freeform 46"/>
            <p:cNvSpPr>
              <a:spLocks/>
            </p:cNvSpPr>
            <p:nvPr/>
          </p:nvSpPr>
          <p:spPr bwMode="auto">
            <a:xfrm>
              <a:off x="6762750" y="5437188"/>
              <a:ext cx="174625" cy="187325"/>
            </a:xfrm>
            <a:custGeom>
              <a:avLst/>
              <a:gdLst>
                <a:gd name="T0" fmla="*/ 191 w 480"/>
                <a:gd name="T1" fmla="*/ 167 h 518"/>
                <a:gd name="T2" fmla="*/ 229 w 480"/>
                <a:gd name="T3" fmla="*/ 212 h 518"/>
                <a:gd name="T4" fmla="*/ 230 w 480"/>
                <a:gd name="T5" fmla="*/ 213 h 518"/>
                <a:gd name="T6" fmla="*/ 229 w 480"/>
                <a:gd name="T7" fmla="*/ 167 h 518"/>
                <a:gd name="T8" fmla="*/ 348 w 480"/>
                <a:gd name="T9" fmla="*/ 124 h 518"/>
                <a:gd name="T10" fmla="*/ 423 w 480"/>
                <a:gd name="T11" fmla="*/ 166 h 518"/>
                <a:gd name="T12" fmla="*/ 339 w 480"/>
                <a:gd name="T13" fmla="*/ 227 h 518"/>
                <a:gd name="T14" fmla="*/ 256 w 480"/>
                <a:gd name="T15" fmla="*/ 237 h 518"/>
                <a:gd name="T16" fmla="*/ 253 w 480"/>
                <a:gd name="T17" fmla="*/ 239 h 518"/>
                <a:gd name="T18" fmla="*/ 480 w 480"/>
                <a:gd name="T19" fmla="*/ 518 h 518"/>
                <a:gd name="T20" fmla="*/ 434 w 480"/>
                <a:gd name="T21" fmla="*/ 498 h 518"/>
                <a:gd name="T22" fmla="*/ 238 w 480"/>
                <a:gd name="T23" fmla="*/ 266 h 518"/>
                <a:gd name="T24" fmla="*/ 203 w 480"/>
                <a:gd name="T25" fmla="*/ 356 h 518"/>
                <a:gd name="T26" fmla="*/ 146 w 480"/>
                <a:gd name="T27" fmla="*/ 416 h 518"/>
                <a:gd name="T28" fmla="*/ 111 w 480"/>
                <a:gd name="T29" fmla="*/ 337 h 518"/>
                <a:gd name="T30" fmla="*/ 165 w 480"/>
                <a:gd name="T31" fmla="*/ 223 h 518"/>
                <a:gd name="T32" fmla="*/ 208 w 480"/>
                <a:gd name="T33" fmla="*/ 232 h 518"/>
                <a:gd name="T34" fmla="*/ 169 w 480"/>
                <a:gd name="T35" fmla="*/ 185 h 518"/>
                <a:gd name="T36" fmla="*/ 163 w 480"/>
                <a:gd name="T37" fmla="*/ 186 h 518"/>
                <a:gd name="T38" fmla="*/ 125 w 480"/>
                <a:gd name="T39" fmla="*/ 155 h 518"/>
                <a:gd name="T40" fmla="*/ 156 w 480"/>
                <a:gd name="T41" fmla="*/ 117 h 518"/>
                <a:gd name="T42" fmla="*/ 194 w 480"/>
                <a:gd name="T43" fmla="*/ 148 h 518"/>
                <a:gd name="T44" fmla="*/ 191 w 480"/>
                <a:gd name="T45" fmla="*/ 167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0" h="518">
                  <a:moveTo>
                    <a:pt x="191" y="167"/>
                  </a:moveTo>
                  <a:lnTo>
                    <a:pt x="229" y="212"/>
                  </a:lnTo>
                  <a:lnTo>
                    <a:pt x="230" y="213"/>
                  </a:lnTo>
                  <a:cubicBezTo>
                    <a:pt x="242" y="213"/>
                    <a:pt x="251" y="192"/>
                    <a:pt x="229" y="167"/>
                  </a:cubicBezTo>
                  <a:cubicBezTo>
                    <a:pt x="162" y="88"/>
                    <a:pt x="212" y="0"/>
                    <a:pt x="348" y="124"/>
                  </a:cubicBezTo>
                  <a:cubicBezTo>
                    <a:pt x="367" y="141"/>
                    <a:pt x="397" y="165"/>
                    <a:pt x="423" y="166"/>
                  </a:cubicBezTo>
                  <a:cubicBezTo>
                    <a:pt x="398" y="185"/>
                    <a:pt x="366" y="214"/>
                    <a:pt x="339" y="227"/>
                  </a:cubicBezTo>
                  <a:cubicBezTo>
                    <a:pt x="318" y="238"/>
                    <a:pt x="286" y="247"/>
                    <a:pt x="256" y="237"/>
                  </a:cubicBezTo>
                  <a:lnTo>
                    <a:pt x="253" y="239"/>
                  </a:lnTo>
                  <a:lnTo>
                    <a:pt x="480" y="518"/>
                  </a:lnTo>
                  <a:lnTo>
                    <a:pt x="434" y="498"/>
                  </a:lnTo>
                  <a:lnTo>
                    <a:pt x="238" y="266"/>
                  </a:lnTo>
                  <a:cubicBezTo>
                    <a:pt x="243" y="308"/>
                    <a:pt x="215" y="344"/>
                    <a:pt x="203" y="356"/>
                  </a:cubicBezTo>
                  <a:lnTo>
                    <a:pt x="146" y="416"/>
                  </a:lnTo>
                  <a:cubicBezTo>
                    <a:pt x="145" y="391"/>
                    <a:pt x="126" y="357"/>
                    <a:pt x="111" y="337"/>
                  </a:cubicBezTo>
                  <a:cubicBezTo>
                    <a:pt x="0" y="190"/>
                    <a:pt x="93" y="148"/>
                    <a:pt x="165" y="223"/>
                  </a:cubicBezTo>
                  <a:cubicBezTo>
                    <a:pt x="186" y="244"/>
                    <a:pt x="199" y="241"/>
                    <a:pt x="208" y="232"/>
                  </a:cubicBezTo>
                  <a:lnTo>
                    <a:pt x="169" y="185"/>
                  </a:lnTo>
                  <a:cubicBezTo>
                    <a:pt x="167" y="186"/>
                    <a:pt x="165" y="186"/>
                    <a:pt x="163" y="186"/>
                  </a:cubicBezTo>
                  <a:cubicBezTo>
                    <a:pt x="144" y="188"/>
                    <a:pt x="127" y="175"/>
                    <a:pt x="125" y="155"/>
                  </a:cubicBezTo>
                  <a:cubicBezTo>
                    <a:pt x="123" y="136"/>
                    <a:pt x="136" y="119"/>
                    <a:pt x="156" y="117"/>
                  </a:cubicBezTo>
                  <a:cubicBezTo>
                    <a:pt x="175" y="114"/>
                    <a:pt x="192" y="128"/>
                    <a:pt x="194" y="148"/>
                  </a:cubicBezTo>
                  <a:cubicBezTo>
                    <a:pt x="195" y="154"/>
                    <a:pt x="194" y="161"/>
                    <a:pt x="191" y="1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5" name="Freeform 47"/>
            <p:cNvSpPr>
              <a:spLocks/>
            </p:cNvSpPr>
            <p:nvPr/>
          </p:nvSpPr>
          <p:spPr bwMode="auto">
            <a:xfrm>
              <a:off x="7023100" y="5729288"/>
              <a:ext cx="47625" cy="52388"/>
            </a:xfrm>
            <a:custGeom>
              <a:avLst/>
              <a:gdLst>
                <a:gd name="T0" fmla="*/ 128 w 129"/>
                <a:gd name="T1" fmla="*/ 128 h 144"/>
                <a:gd name="T2" fmla="*/ 114 w 129"/>
                <a:gd name="T3" fmla="*/ 144 h 144"/>
                <a:gd name="T4" fmla="*/ 0 w 129"/>
                <a:gd name="T5" fmla="*/ 11 h 144"/>
                <a:gd name="T6" fmla="*/ 9 w 129"/>
                <a:gd name="T7" fmla="*/ 3 h 144"/>
                <a:gd name="T8" fmla="*/ 16 w 129"/>
                <a:gd name="T9" fmla="*/ 0 h 144"/>
                <a:gd name="T10" fmla="*/ 128 w 129"/>
                <a:gd name="T11" fmla="*/ 128 h 144"/>
              </a:gdLst>
              <a:ahLst/>
              <a:cxnLst>
                <a:cxn ang="0">
                  <a:pos x="T0" y="T1"/>
                </a:cxn>
                <a:cxn ang="0">
                  <a:pos x="T2" y="T3"/>
                </a:cxn>
                <a:cxn ang="0">
                  <a:pos x="T4" y="T5"/>
                </a:cxn>
                <a:cxn ang="0">
                  <a:pos x="T6" y="T7"/>
                </a:cxn>
                <a:cxn ang="0">
                  <a:pos x="T8" y="T9"/>
                </a:cxn>
                <a:cxn ang="0">
                  <a:pos x="T10" y="T11"/>
                </a:cxn>
              </a:cxnLst>
              <a:rect l="0" t="0" r="r" b="b"/>
              <a:pathLst>
                <a:path w="129" h="144">
                  <a:moveTo>
                    <a:pt x="128" y="128"/>
                  </a:moveTo>
                  <a:cubicBezTo>
                    <a:pt x="129" y="138"/>
                    <a:pt x="126" y="144"/>
                    <a:pt x="114" y="144"/>
                  </a:cubicBezTo>
                  <a:lnTo>
                    <a:pt x="0" y="11"/>
                  </a:lnTo>
                  <a:cubicBezTo>
                    <a:pt x="4" y="10"/>
                    <a:pt x="7" y="7"/>
                    <a:pt x="9" y="3"/>
                  </a:cubicBezTo>
                  <a:cubicBezTo>
                    <a:pt x="12" y="3"/>
                    <a:pt x="15" y="2"/>
                    <a:pt x="16" y="0"/>
                  </a:cubicBezTo>
                  <a:lnTo>
                    <a:pt x="12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6" name="Freeform 48"/>
            <p:cNvSpPr>
              <a:spLocks/>
            </p:cNvSpPr>
            <p:nvPr/>
          </p:nvSpPr>
          <p:spPr bwMode="auto">
            <a:xfrm>
              <a:off x="6821488" y="5551488"/>
              <a:ext cx="209550" cy="180975"/>
            </a:xfrm>
            <a:custGeom>
              <a:avLst/>
              <a:gdLst>
                <a:gd name="T0" fmla="*/ 173 w 576"/>
                <a:gd name="T1" fmla="*/ 95 h 499"/>
                <a:gd name="T2" fmla="*/ 116 w 576"/>
                <a:gd name="T3" fmla="*/ 160 h 499"/>
                <a:gd name="T4" fmla="*/ 288 w 576"/>
                <a:gd name="T5" fmla="*/ 218 h 499"/>
                <a:gd name="T6" fmla="*/ 330 w 576"/>
                <a:gd name="T7" fmla="*/ 234 h 499"/>
                <a:gd name="T8" fmla="*/ 464 w 576"/>
                <a:gd name="T9" fmla="*/ 297 h 499"/>
                <a:gd name="T10" fmla="*/ 521 w 576"/>
                <a:gd name="T11" fmla="*/ 335 h 499"/>
                <a:gd name="T12" fmla="*/ 554 w 576"/>
                <a:gd name="T13" fmla="*/ 372 h 499"/>
                <a:gd name="T14" fmla="*/ 563 w 576"/>
                <a:gd name="T15" fmla="*/ 390 h 499"/>
                <a:gd name="T16" fmla="*/ 575 w 576"/>
                <a:gd name="T17" fmla="*/ 437 h 499"/>
                <a:gd name="T18" fmla="*/ 574 w 576"/>
                <a:gd name="T19" fmla="*/ 472 h 499"/>
                <a:gd name="T20" fmla="*/ 571 w 576"/>
                <a:gd name="T21" fmla="*/ 482 h 499"/>
                <a:gd name="T22" fmla="*/ 566 w 576"/>
                <a:gd name="T23" fmla="*/ 479 h 499"/>
                <a:gd name="T24" fmla="*/ 562 w 576"/>
                <a:gd name="T25" fmla="*/ 437 h 499"/>
                <a:gd name="T26" fmla="*/ 553 w 576"/>
                <a:gd name="T27" fmla="*/ 407 h 499"/>
                <a:gd name="T28" fmla="*/ 550 w 576"/>
                <a:gd name="T29" fmla="*/ 409 h 499"/>
                <a:gd name="T30" fmla="*/ 557 w 576"/>
                <a:gd name="T31" fmla="*/ 457 h 499"/>
                <a:gd name="T32" fmla="*/ 557 w 576"/>
                <a:gd name="T33" fmla="*/ 492 h 499"/>
                <a:gd name="T34" fmla="*/ 549 w 576"/>
                <a:gd name="T35" fmla="*/ 493 h 499"/>
                <a:gd name="T36" fmla="*/ 547 w 576"/>
                <a:gd name="T37" fmla="*/ 471 h 499"/>
                <a:gd name="T38" fmla="*/ 542 w 576"/>
                <a:gd name="T39" fmla="*/ 442 h 499"/>
                <a:gd name="T40" fmla="*/ 533 w 576"/>
                <a:gd name="T41" fmla="*/ 418 h 499"/>
                <a:gd name="T42" fmla="*/ 539 w 576"/>
                <a:gd name="T43" fmla="*/ 455 h 499"/>
                <a:gd name="T44" fmla="*/ 542 w 576"/>
                <a:gd name="T45" fmla="*/ 490 h 499"/>
                <a:gd name="T46" fmla="*/ 539 w 576"/>
                <a:gd name="T47" fmla="*/ 493 h 499"/>
                <a:gd name="T48" fmla="*/ 533 w 576"/>
                <a:gd name="T49" fmla="*/ 485 h 499"/>
                <a:gd name="T50" fmla="*/ 529 w 576"/>
                <a:gd name="T51" fmla="*/ 456 h 499"/>
                <a:gd name="T52" fmla="*/ 518 w 576"/>
                <a:gd name="T53" fmla="*/ 421 h 499"/>
                <a:gd name="T54" fmla="*/ 524 w 576"/>
                <a:gd name="T55" fmla="*/ 457 h 499"/>
                <a:gd name="T56" fmla="*/ 525 w 576"/>
                <a:gd name="T57" fmla="*/ 476 h 499"/>
                <a:gd name="T58" fmla="*/ 522 w 576"/>
                <a:gd name="T59" fmla="*/ 479 h 499"/>
                <a:gd name="T60" fmla="*/ 515 w 576"/>
                <a:gd name="T61" fmla="*/ 460 h 499"/>
                <a:gd name="T62" fmla="*/ 499 w 576"/>
                <a:gd name="T63" fmla="*/ 413 h 499"/>
                <a:gd name="T64" fmla="*/ 440 w 576"/>
                <a:gd name="T65" fmla="*/ 340 h 499"/>
                <a:gd name="T66" fmla="*/ 440 w 576"/>
                <a:gd name="T67" fmla="*/ 340 h 499"/>
                <a:gd name="T68" fmla="*/ 399 w 576"/>
                <a:gd name="T69" fmla="*/ 322 h 499"/>
                <a:gd name="T70" fmla="*/ 358 w 576"/>
                <a:gd name="T71" fmla="*/ 309 h 499"/>
                <a:gd name="T72" fmla="*/ 44 w 576"/>
                <a:gd name="T73" fmla="*/ 243 h 499"/>
                <a:gd name="T74" fmla="*/ 2 w 576"/>
                <a:gd name="T75" fmla="*/ 220 h 499"/>
                <a:gd name="T76" fmla="*/ 14 w 576"/>
                <a:gd name="T77" fmla="*/ 151 h 499"/>
                <a:gd name="T78" fmla="*/ 92 w 576"/>
                <a:gd name="T79" fmla="*/ 0 h 499"/>
                <a:gd name="T80" fmla="*/ 173 w 576"/>
                <a:gd name="T81" fmla="*/ 95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6" h="499">
                  <a:moveTo>
                    <a:pt x="173" y="95"/>
                  </a:moveTo>
                  <a:cubicBezTo>
                    <a:pt x="147" y="128"/>
                    <a:pt x="135" y="141"/>
                    <a:pt x="116" y="160"/>
                  </a:cubicBezTo>
                  <a:cubicBezTo>
                    <a:pt x="174" y="177"/>
                    <a:pt x="232" y="194"/>
                    <a:pt x="288" y="218"/>
                  </a:cubicBezTo>
                  <a:cubicBezTo>
                    <a:pt x="302" y="224"/>
                    <a:pt x="316" y="229"/>
                    <a:pt x="330" y="234"/>
                  </a:cubicBezTo>
                  <a:cubicBezTo>
                    <a:pt x="377" y="251"/>
                    <a:pt x="425" y="269"/>
                    <a:pt x="464" y="297"/>
                  </a:cubicBezTo>
                  <a:cubicBezTo>
                    <a:pt x="481" y="308"/>
                    <a:pt x="505" y="322"/>
                    <a:pt x="521" y="335"/>
                  </a:cubicBezTo>
                  <a:cubicBezTo>
                    <a:pt x="531" y="343"/>
                    <a:pt x="548" y="362"/>
                    <a:pt x="554" y="372"/>
                  </a:cubicBezTo>
                  <a:cubicBezTo>
                    <a:pt x="557" y="377"/>
                    <a:pt x="560" y="383"/>
                    <a:pt x="563" y="390"/>
                  </a:cubicBezTo>
                  <a:cubicBezTo>
                    <a:pt x="569" y="406"/>
                    <a:pt x="570" y="419"/>
                    <a:pt x="575" y="437"/>
                  </a:cubicBezTo>
                  <a:cubicBezTo>
                    <a:pt x="576" y="448"/>
                    <a:pt x="574" y="463"/>
                    <a:pt x="574" y="472"/>
                  </a:cubicBezTo>
                  <a:cubicBezTo>
                    <a:pt x="573" y="474"/>
                    <a:pt x="573" y="481"/>
                    <a:pt x="571" y="482"/>
                  </a:cubicBezTo>
                  <a:cubicBezTo>
                    <a:pt x="569" y="483"/>
                    <a:pt x="567" y="481"/>
                    <a:pt x="566" y="479"/>
                  </a:cubicBezTo>
                  <a:cubicBezTo>
                    <a:pt x="564" y="475"/>
                    <a:pt x="563" y="464"/>
                    <a:pt x="562" y="437"/>
                  </a:cubicBezTo>
                  <a:cubicBezTo>
                    <a:pt x="552" y="412"/>
                    <a:pt x="554" y="407"/>
                    <a:pt x="553" y="407"/>
                  </a:cubicBezTo>
                  <a:cubicBezTo>
                    <a:pt x="552" y="407"/>
                    <a:pt x="551" y="407"/>
                    <a:pt x="550" y="409"/>
                  </a:cubicBezTo>
                  <a:cubicBezTo>
                    <a:pt x="549" y="416"/>
                    <a:pt x="556" y="439"/>
                    <a:pt x="557" y="457"/>
                  </a:cubicBezTo>
                  <a:cubicBezTo>
                    <a:pt x="557" y="472"/>
                    <a:pt x="558" y="487"/>
                    <a:pt x="557" y="492"/>
                  </a:cubicBezTo>
                  <a:cubicBezTo>
                    <a:pt x="556" y="499"/>
                    <a:pt x="551" y="497"/>
                    <a:pt x="549" y="493"/>
                  </a:cubicBezTo>
                  <a:cubicBezTo>
                    <a:pt x="549" y="490"/>
                    <a:pt x="548" y="481"/>
                    <a:pt x="547" y="471"/>
                  </a:cubicBezTo>
                  <a:cubicBezTo>
                    <a:pt x="546" y="462"/>
                    <a:pt x="544" y="451"/>
                    <a:pt x="542" y="442"/>
                  </a:cubicBezTo>
                  <a:cubicBezTo>
                    <a:pt x="540" y="429"/>
                    <a:pt x="537" y="418"/>
                    <a:pt x="533" y="418"/>
                  </a:cubicBezTo>
                  <a:cubicBezTo>
                    <a:pt x="532" y="420"/>
                    <a:pt x="537" y="438"/>
                    <a:pt x="539" y="455"/>
                  </a:cubicBezTo>
                  <a:cubicBezTo>
                    <a:pt x="540" y="460"/>
                    <a:pt x="543" y="486"/>
                    <a:pt x="542" y="490"/>
                  </a:cubicBezTo>
                  <a:cubicBezTo>
                    <a:pt x="542" y="492"/>
                    <a:pt x="541" y="493"/>
                    <a:pt x="539" y="493"/>
                  </a:cubicBezTo>
                  <a:cubicBezTo>
                    <a:pt x="536" y="493"/>
                    <a:pt x="534" y="489"/>
                    <a:pt x="533" y="485"/>
                  </a:cubicBezTo>
                  <a:cubicBezTo>
                    <a:pt x="532" y="477"/>
                    <a:pt x="531" y="468"/>
                    <a:pt x="529" y="456"/>
                  </a:cubicBezTo>
                  <a:cubicBezTo>
                    <a:pt x="526" y="437"/>
                    <a:pt x="522" y="419"/>
                    <a:pt x="518" y="421"/>
                  </a:cubicBezTo>
                  <a:cubicBezTo>
                    <a:pt x="517" y="421"/>
                    <a:pt x="522" y="440"/>
                    <a:pt x="524" y="457"/>
                  </a:cubicBezTo>
                  <a:cubicBezTo>
                    <a:pt x="525" y="462"/>
                    <a:pt x="526" y="471"/>
                    <a:pt x="525" y="476"/>
                  </a:cubicBezTo>
                  <a:cubicBezTo>
                    <a:pt x="525" y="478"/>
                    <a:pt x="524" y="479"/>
                    <a:pt x="522" y="479"/>
                  </a:cubicBezTo>
                  <a:cubicBezTo>
                    <a:pt x="518" y="480"/>
                    <a:pt x="516" y="463"/>
                    <a:pt x="515" y="460"/>
                  </a:cubicBezTo>
                  <a:cubicBezTo>
                    <a:pt x="509" y="442"/>
                    <a:pt x="501" y="417"/>
                    <a:pt x="499" y="413"/>
                  </a:cubicBezTo>
                  <a:cubicBezTo>
                    <a:pt x="479" y="389"/>
                    <a:pt x="458" y="380"/>
                    <a:pt x="440" y="340"/>
                  </a:cubicBezTo>
                  <a:lnTo>
                    <a:pt x="440" y="340"/>
                  </a:lnTo>
                  <a:cubicBezTo>
                    <a:pt x="427" y="333"/>
                    <a:pt x="414" y="327"/>
                    <a:pt x="399" y="322"/>
                  </a:cubicBezTo>
                  <a:cubicBezTo>
                    <a:pt x="386" y="317"/>
                    <a:pt x="372" y="313"/>
                    <a:pt x="358" y="309"/>
                  </a:cubicBezTo>
                  <a:cubicBezTo>
                    <a:pt x="255" y="282"/>
                    <a:pt x="127" y="282"/>
                    <a:pt x="44" y="243"/>
                  </a:cubicBezTo>
                  <a:cubicBezTo>
                    <a:pt x="32" y="237"/>
                    <a:pt x="14" y="228"/>
                    <a:pt x="2" y="220"/>
                  </a:cubicBezTo>
                  <a:cubicBezTo>
                    <a:pt x="0" y="201"/>
                    <a:pt x="3" y="178"/>
                    <a:pt x="14" y="151"/>
                  </a:cubicBezTo>
                  <a:cubicBezTo>
                    <a:pt x="40" y="89"/>
                    <a:pt x="53" y="52"/>
                    <a:pt x="92" y="0"/>
                  </a:cubicBezTo>
                  <a:lnTo>
                    <a:pt x="173"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7" name="Freeform 49"/>
            <p:cNvSpPr>
              <a:spLocks/>
            </p:cNvSpPr>
            <p:nvPr/>
          </p:nvSpPr>
          <p:spPr bwMode="auto">
            <a:xfrm>
              <a:off x="7035800" y="5800725"/>
              <a:ext cx="142875" cy="123825"/>
            </a:xfrm>
            <a:custGeom>
              <a:avLst/>
              <a:gdLst>
                <a:gd name="T0" fmla="*/ 395 w 395"/>
                <a:gd name="T1" fmla="*/ 291 h 340"/>
                <a:gd name="T2" fmla="*/ 0 w 395"/>
                <a:gd name="T3" fmla="*/ 318 h 340"/>
                <a:gd name="T4" fmla="*/ 30 w 395"/>
                <a:gd name="T5" fmla="*/ 0 h 340"/>
                <a:gd name="T6" fmla="*/ 272 w 395"/>
                <a:gd name="T7" fmla="*/ 101 h 340"/>
                <a:gd name="T8" fmla="*/ 395 w 395"/>
                <a:gd name="T9" fmla="*/ 291 h 340"/>
              </a:gdLst>
              <a:ahLst/>
              <a:cxnLst>
                <a:cxn ang="0">
                  <a:pos x="T0" y="T1"/>
                </a:cxn>
                <a:cxn ang="0">
                  <a:pos x="T2" y="T3"/>
                </a:cxn>
                <a:cxn ang="0">
                  <a:pos x="T4" y="T5"/>
                </a:cxn>
                <a:cxn ang="0">
                  <a:pos x="T6" y="T7"/>
                </a:cxn>
                <a:cxn ang="0">
                  <a:pos x="T8" y="T9"/>
                </a:cxn>
              </a:cxnLst>
              <a:rect l="0" t="0" r="r" b="b"/>
              <a:pathLst>
                <a:path w="395" h="340">
                  <a:moveTo>
                    <a:pt x="395" y="291"/>
                  </a:moveTo>
                  <a:cubicBezTo>
                    <a:pt x="265" y="328"/>
                    <a:pt x="131" y="340"/>
                    <a:pt x="0" y="318"/>
                  </a:cubicBezTo>
                  <a:cubicBezTo>
                    <a:pt x="38" y="192"/>
                    <a:pt x="33" y="139"/>
                    <a:pt x="30" y="0"/>
                  </a:cubicBezTo>
                  <a:cubicBezTo>
                    <a:pt x="87" y="38"/>
                    <a:pt x="127" y="66"/>
                    <a:pt x="272" y="101"/>
                  </a:cubicBezTo>
                  <a:cubicBezTo>
                    <a:pt x="293" y="156"/>
                    <a:pt x="324" y="237"/>
                    <a:pt x="395" y="2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8" name="Freeform 50"/>
            <p:cNvSpPr>
              <a:spLocks noEditPoints="1"/>
            </p:cNvSpPr>
            <p:nvPr/>
          </p:nvSpPr>
          <p:spPr bwMode="auto">
            <a:xfrm>
              <a:off x="6870700" y="5360988"/>
              <a:ext cx="438150" cy="538163"/>
            </a:xfrm>
            <a:custGeom>
              <a:avLst/>
              <a:gdLst>
                <a:gd name="T0" fmla="*/ 263 w 1209"/>
                <a:gd name="T1" fmla="*/ 303 h 1482"/>
                <a:gd name="T2" fmla="*/ 277 w 1209"/>
                <a:gd name="T3" fmla="*/ 209 h 1482"/>
                <a:gd name="T4" fmla="*/ 485 w 1209"/>
                <a:gd name="T5" fmla="*/ 46 h 1482"/>
                <a:gd name="T6" fmla="*/ 489 w 1209"/>
                <a:gd name="T7" fmla="*/ 69 h 1482"/>
                <a:gd name="T8" fmla="*/ 513 w 1209"/>
                <a:gd name="T9" fmla="*/ 165 h 1482"/>
                <a:gd name="T10" fmla="*/ 497 w 1209"/>
                <a:gd name="T11" fmla="*/ 179 h 1482"/>
                <a:gd name="T12" fmla="*/ 495 w 1209"/>
                <a:gd name="T13" fmla="*/ 203 h 1482"/>
                <a:gd name="T14" fmla="*/ 490 w 1209"/>
                <a:gd name="T15" fmla="*/ 223 h 1482"/>
                <a:gd name="T16" fmla="*/ 487 w 1209"/>
                <a:gd name="T17" fmla="*/ 255 h 1482"/>
                <a:gd name="T18" fmla="*/ 417 w 1209"/>
                <a:gd name="T19" fmla="*/ 265 h 1482"/>
                <a:gd name="T20" fmla="*/ 434 w 1209"/>
                <a:gd name="T21" fmla="*/ 329 h 1482"/>
                <a:gd name="T22" fmla="*/ 199 w 1209"/>
                <a:gd name="T23" fmla="*/ 495 h 1482"/>
                <a:gd name="T24" fmla="*/ 220 w 1209"/>
                <a:gd name="T25" fmla="*/ 494 h 1482"/>
                <a:gd name="T26" fmla="*/ 463 w 1209"/>
                <a:gd name="T27" fmla="*/ 323 h 1482"/>
                <a:gd name="T28" fmla="*/ 448 w 1209"/>
                <a:gd name="T29" fmla="*/ 450 h 1482"/>
                <a:gd name="T30" fmla="*/ 402 w 1209"/>
                <a:gd name="T31" fmla="*/ 591 h 1482"/>
                <a:gd name="T32" fmla="*/ 400 w 1209"/>
                <a:gd name="T33" fmla="*/ 677 h 1482"/>
                <a:gd name="T34" fmla="*/ 409 w 1209"/>
                <a:gd name="T35" fmla="*/ 695 h 1482"/>
                <a:gd name="T36" fmla="*/ 316 w 1209"/>
                <a:gd name="T37" fmla="*/ 746 h 1482"/>
                <a:gd name="T38" fmla="*/ 1154 w 1209"/>
                <a:gd name="T39" fmla="*/ 1142 h 1482"/>
                <a:gd name="T40" fmla="*/ 1209 w 1209"/>
                <a:gd name="T41" fmla="*/ 1295 h 1482"/>
                <a:gd name="T42" fmla="*/ 1114 w 1209"/>
                <a:gd name="T43" fmla="*/ 1222 h 1482"/>
                <a:gd name="T44" fmla="*/ 1057 w 1209"/>
                <a:gd name="T45" fmla="*/ 1231 h 1482"/>
                <a:gd name="T46" fmla="*/ 1114 w 1209"/>
                <a:gd name="T47" fmla="*/ 1373 h 1482"/>
                <a:gd name="T48" fmla="*/ 765 w 1209"/>
                <a:gd name="T49" fmla="*/ 1320 h 1482"/>
                <a:gd name="T50" fmla="*/ 471 w 1209"/>
                <a:gd name="T51" fmla="*/ 1114 h 1482"/>
                <a:gd name="T52" fmla="*/ 566 w 1209"/>
                <a:gd name="T53" fmla="*/ 1141 h 1482"/>
                <a:gd name="T54" fmla="*/ 456 w 1209"/>
                <a:gd name="T55" fmla="*/ 964 h 1482"/>
                <a:gd name="T56" fmla="*/ 415 w 1209"/>
                <a:gd name="T57" fmla="*/ 864 h 1482"/>
                <a:gd name="T58" fmla="*/ 149 w 1209"/>
                <a:gd name="T59" fmla="*/ 650 h 1482"/>
                <a:gd name="T60" fmla="*/ 79 w 1209"/>
                <a:gd name="T61" fmla="*/ 566 h 1482"/>
                <a:gd name="T62" fmla="*/ 143 w 1209"/>
                <a:gd name="T63" fmla="*/ 393 h 1482"/>
                <a:gd name="T64" fmla="*/ 146 w 1209"/>
                <a:gd name="T65" fmla="*/ 362 h 1482"/>
                <a:gd name="T66" fmla="*/ 250 w 1209"/>
                <a:gd name="T67" fmla="*/ 17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9" h="1482">
                  <a:moveTo>
                    <a:pt x="146" y="362"/>
                  </a:moveTo>
                  <a:cubicBezTo>
                    <a:pt x="188" y="345"/>
                    <a:pt x="234" y="342"/>
                    <a:pt x="263" y="303"/>
                  </a:cubicBezTo>
                  <a:cubicBezTo>
                    <a:pt x="279" y="282"/>
                    <a:pt x="291" y="261"/>
                    <a:pt x="304" y="235"/>
                  </a:cubicBezTo>
                  <a:cubicBezTo>
                    <a:pt x="297" y="225"/>
                    <a:pt x="285" y="218"/>
                    <a:pt x="277" y="209"/>
                  </a:cubicBezTo>
                  <a:cubicBezTo>
                    <a:pt x="231" y="153"/>
                    <a:pt x="277" y="2"/>
                    <a:pt x="392" y="0"/>
                  </a:cubicBezTo>
                  <a:cubicBezTo>
                    <a:pt x="427" y="0"/>
                    <a:pt x="471" y="10"/>
                    <a:pt x="485" y="46"/>
                  </a:cubicBezTo>
                  <a:cubicBezTo>
                    <a:pt x="415" y="5"/>
                    <a:pt x="317" y="63"/>
                    <a:pt x="334" y="135"/>
                  </a:cubicBezTo>
                  <a:cubicBezTo>
                    <a:pt x="345" y="70"/>
                    <a:pt x="430" y="37"/>
                    <a:pt x="489" y="69"/>
                  </a:cubicBezTo>
                  <a:cubicBezTo>
                    <a:pt x="490" y="77"/>
                    <a:pt x="478" y="105"/>
                    <a:pt x="483" y="116"/>
                  </a:cubicBezTo>
                  <a:cubicBezTo>
                    <a:pt x="492" y="134"/>
                    <a:pt x="507" y="155"/>
                    <a:pt x="513" y="165"/>
                  </a:cubicBezTo>
                  <a:cubicBezTo>
                    <a:pt x="514" y="167"/>
                    <a:pt x="516" y="170"/>
                    <a:pt x="513" y="171"/>
                  </a:cubicBezTo>
                  <a:cubicBezTo>
                    <a:pt x="508" y="173"/>
                    <a:pt x="501" y="174"/>
                    <a:pt x="497" y="179"/>
                  </a:cubicBezTo>
                  <a:lnTo>
                    <a:pt x="504" y="194"/>
                  </a:lnTo>
                  <a:cubicBezTo>
                    <a:pt x="501" y="197"/>
                    <a:pt x="501" y="203"/>
                    <a:pt x="495" y="203"/>
                  </a:cubicBezTo>
                  <a:cubicBezTo>
                    <a:pt x="496" y="206"/>
                    <a:pt x="499" y="209"/>
                    <a:pt x="500" y="212"/>
                  </a:cubicBezTo>
                  <a:lnTo>
                    <a:pt x="490" y="223"/>
                  </a:lnTo>
                  <a:lnTo>
                    <a:pt x="492" y="234"/>
                  </a:lnTo>
                  <a:cubicBezTo>
                    <a:pt x="493" y="243"/>
                    <a:pt x="492" y="250"/>
                    <a:pt x="487" y="255"/>
                  </a:cubicBezTo>
                  <a:cubicBezTo>
                    <a:pt x="481" y="261"/>
                    <a:pt x="476" y="262"/>
                    <a:pt x="469" y="262"/>
                  </a:cubicBezTo>
                  <a:lnTo>
                    <a:pt x="417" y="265"/>
                  </a:lnTo>
                  <a:cubicBezTo>
                    <a:pt x="398" y="284"/>
                    <a:pt x="395" y="305"/>
                    <a:pt x="388" y="331"/>
                  </a:cubicBezTo>
                  <a:cubicBezTo>
                    <a:pt x="402" y="334"/>
                    <a:pt x="417" y="333"/>
                    <a:pt x="434" y="329"/>
                  </a:cubicBezTo>
                  <a:cubicBezTo>
                    <a:pt x="425" y="464"/>
                    <a:pt x="316" y="461"/>
                    <a:pt x="204" y="399"/>
                  </a:cubicBezTo>
                  <a:cubicBezTo>
                    <a:pt x="221" y="442"/>
                    <a:pt x="210" y="464"/>
                    <a:pt x="199" y="495"/>
                  </a:cubicBezTo>
                  <a:cubicBezTo>
                    <a:pt x="163" y="588"/>
                    <a:pt x="280" y="644"/>
                    <a:pt x="340" y="583"/>
                  </a:cubicBezTo>
                  <a:cubicBezTo>
                    <a:pt x="226" y="623"/>
                    <a:pt x="198" y="550"/>
                    <a:pt x="220" y="494"/>
                  </a:cubicBezTo>
                  <a:cubicBezTo>
                    <a:pt x="225" y="480"/>
                    <a:pt x="238" y="471"/>
                    <a:pt x="230" y="432"/>
                  </a:cubicBezTo>
                  <a:cubicBezTo>
                    <a:pt x="418" y="545"/>
                    <a:pt x="460" y="372"/>
                    <a:pt x="463" y="323"/>
                  </a:cubicBezTo>
                  <a:cubicBezTo>
                    <a:pt x="487" y="342"/>
                    <a:pt x="461" y="398"/>
                    <a:pt x="449" y="423"/>
                  </a:cubicBezTo>
                  <a:cubicBezTo>
                    <a:pt x="447" y="428"/>
                    <a:pt x="443" y="438"/>
                    <a:pt x="448" y="450"/>
                  </a:cubicBezTo>
                  <a:cubicBezTo>
                    <a:pt x="453" y="462"/>
                    <a:pt x="487" y="500"/>
                    <a:pt x="490" y="517"/>
                  </a:cubicBezTo>
                  <a:cubicBezTo>
                    <a:pt x="494" y="546"/>
                    <a:pt x="474" y="587"/>
                    <a:pt x="402" y="591"/>
                  </a:cubicBezTo>
                  <a:cubicBezTo>
                    <a:pt x="414" y="603"/>
                    <a:pt x="427" y="605"/>
                    <a:pt x="438" y="605"/>
                  </a:cubicBezTo>
                  <a:cubicBezTo>
                    <a:pt x="417" y="624"/>
                    <a:pt x="419" y="657"/>
                    <a:pt x="400" y="677"/>
                  </a:cubicBezTo>
                  <a:cubicBezTo>
                    <a:pt x="389" y="688"/>
                    <a:pt x="369" y="699"/>
                    <a:pt x="333" y="695"/>
                  </a:cubicBezTo>
                  <a:cubicBezTo>
                    <a:pt x="351" y="711"/>
                    <a:pt x="396" y="705"/>
                    <a:pt x="409" y="695"/>
                  </a:cubicBezTo>
                  <a:cubicBezTo>
                    <a:pt x="413" y="712"/>
                    <a:pt x="415" y="729"/>
                    <a:pt x="420" y="743"/>
                  </a:cubicBezTo>
                  <a:cubicBezTo>
                    <a:pt x="382" y="768"/>
                    <a:pt x="326" y="749"/>
                    <a:pt x="316" y="746"/>
                  </a:cubicBezTo>
                  <a:cubicBezTo>
                    <a:pt x="331" y="763"/>
                    <a:pt x="378" y="782"/>
                    <a:pt x="429" y="770"/>
                  </a:cubicBezTo>
                  <a:cubicBezTo>
                    <a:pt x="539" y="987"/>
                    <a:pt x="859" y="852"/>
                    <a:pt x="1154" y="1142"/>
                  </a:cubicBezTo>
                  <a:cubicBezTo>
                    <a:pt x="1163" y="1150"/>
                    <a:pt x="1165" y="1153"/>
                    <a:pt x="1171" y="1165"/>
                  </a:cubicBezTo>
                  <a:cubicBezTo>
                    <a:pt x="1186" y="1194"/>
                    <a:pt x="1201" y="1250"/>
                    <a:pt x="1209" y="1295"/>
                  </a:cubicBezTo>
                  <a:cubicBezTo>
                    <a:pt x="1194" y="1308"/>
                    <a:pt x="1144" y="1351"/>
                    <a:pt x="1129" y="1364"/>
                  </a:cubicBezTo>
                  <a:cubicBezTo>
                    <a:pt x="1132" y="1319"/>
                    <a:pt x="1129" y="1251"/>
                    <a:pt x="1114" y="1222"/>
                  </a:cubicBezTo>
                  <a:cubicBezTo>
                    <a:pt x="1022" y="1148"/>
                    <a:pt x="853" y="1065"/>
                    <a:pt x="712" y="1028"/>
                  </a:cubicBezTo>
                  <a:cubicBezTo>
                    <a:pt x="790" y="1065"/>
                    <a:pt x="986" y="1157"/>
                    <a:pt x="1057" y="1231"/>
                  </a:cubicBezTo>
                  <a:cubicBezTo>
                    <a:pt x="1076" y="1251"/>
                    <a:pt x="1080" y="1259"/>
                    <a:pt x="1087" y="1284"/>
                  </a:cubicBezTo>
                  <a:cubicBezTo>
                    <a:pt x="1096" y="1314"/>
                    <a:pt x="1105" y="1343"/>
                    <a:pt x="1114" y="1373"/>
                  </a:cubicBezTo>
                  <a:cubicBezTo>
                    <a:pt x="1056" y="1417"/>
                    <a:pt x="1004" y="1447"/>
                    <a:pt x="921" y="1482"/>
                  </a:cubicBezTo>
                  <a:cubicBezTo>
                    <a:pt x="883" y="1478"/>
                    <a:pt x="791" y="1390"/>
                    <a:pt x="765" y="1320"/>
                  </a:cubicBezTo>
                  <a:cubicBezTo>
                    <a:pt x="863" y="1334"/>
                    <a:pt x="929" y="1316"/>
                    <a:pt x="967" y="1297"/>
                  </a:cubicBezTo>
                  <a:cubicBezTo>
                    <a:pt x="797" y="1334"/>
                    <a:pt x="489" y="1238"/>
                    <a:pt x="471" y="1114"/>
                  </a:cubicBezTo>
                  <a:cubicBezTo>
                    <a:pt x="491" y="1137"/>
                    <a:pt x="513" y="1161"/>
                    <a:pt x="532" y="1175"/>
                  </a:cubicBezTo>
                  <a:cubicBezTo>
                    <a:pt x="545" y="1182"/>
                    <a:pt x="573" y="1175"/>
                    <a:pt x="566" y="1141"/>
                  </a:cubicBezTo>
                  <a:lnTo>
                    <a:pt x="450" y="1005"/>
                  </a:lnTo>
                  <a:cubicBezTo>
                    <a:pt x="453" y="993"/>
                    <a:pt x="455" y="978"/>
                    <a:pt x="456" y="964"/>
                  </a:cubicBezTo>
                  <a:cubicBezTo>
                    <a:pt x="451" y="942"/>
                    <a:pt x="450" y="930"/>
                    <a:pt x="444" y="910"/>
                  </a:cubicBezTo>
                  <a:cubicBezTo>
                    <a:pt x="437" y="889"/>
                    <a:pt x="424" y="873"/>
                    <a:pt x="415" y="864"/>
                  </a:cubicBezTo>
                  <a:cubicBezTo>
                    <a:pt x="358" y="806"/>
                    <a:pt x="296" y="778"/>
                    <a:pt x="231" y="748"/>
                  </a:cubicBezTo>
                  <a:cubicBezTo>
                    <a:pt x="226" y="740"/>
                    <a:pt x="150" y="653"/>
                    <a:pt x="149" y="650"/>
                  </a:cubicBezTo>
                  <a:cubicBezTo>
                    <a:pt x="138" y="607"/>
                    <a:pt x="119" y="553"/>
                    <a:pt x="119" y="509"/>
                  </a:cubicBezTo>
                  <a:cubicBezTo>
                    <a:pt x="109" y="526"/>
                    <a:pt x="98" y="541"/>
                    <a:pt x="79" y="566"/>
                  </a:cubicBezTo>
                  <a:lnTo>
                    <a:pt x="0" y="479"/>
                  </a:lnTo>
                  <a:cubicBezTo>
                    <a:pt x="30" y="479"/>
                    <a:pt x="88" y="453"/>
                    <a:pt x="143" y="393"/>
                  </a:cubicBezTo>
                  <a:cubicBezTo>
                    <a:pt x="149" y="386"/>
                    <a:pt x="156" y="378"/>
                    <a:pt x="162" y="370"/>
                  </a:cubicBezTo>
                  <a:cubicBezTo>
                    <a:pt x="155" y="368"/>
                    <a:pt x="151" y="365"/>
                    <a:pt x="146" y="362"/>
                  </a:cubicBezTo>
                  <a:close/>
                  <a:moveTo>
                    <a:pt x="313" y="15"/>
                  </a:moveTo>
                  <a:cubicBezTo>
                    <a:pt x="264" y="36"/>
                    <a:pt x="226" y="116"/>
                    <a:pt x="250" y="170"/>
                  </a:cubicBezTo>
                  <a:cubicBezTo>
                    <a:pt x="220" y="190"/>
                    <a:pt x="156" y="20"/>
                    <a:pt x="3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19" name="Freeform 51"/>
            <p:cNvSpPr>
              <a:spLocks/>
            </p:cNvSpPr>
            <p:nvPr/>
          </p:nvSpPr>
          <p:spPr bwMode="auto">
            <a:xfrm>
              <a:off x="7075488" y="5354638"/>
              <a:ext cx="211138" cy="155575"/>
            </a:xfrm>
            <a:custGeom>
              <a:avLst/>
              <a:gdLst>
                <a:gd name="T0" fmla="*/ 570 w 579"/>
                <a:gd name="T1" fmla="*/ 0 h 426"/>
                <a:gd name="T2" fmla="*/ 578 w 579"/>
                <a:gd name="T3" fmla="*/ 3 h 426"/>
                <a:gd name="T4" fmla="*/ 570 w 579"/>
                <a:gd name="T5" fmla="*/ 10 h 426"/>
                <a:gd name="T6" fmla="*/ 520 w 579"/>
                <a:gd name="T7" fmla="*/ 21 h 426"/>
                <a:gd name="T8" fmla="*/ 472 w 579"/>
                <a:gd name="T9" fmla="*/ 60 h 426"/>
                <a:gd name="T10" fmla="*/ 457 w 579"/>
                <a:gd name="T11" fmla="*/ 72 h 426"/>
                <a:gd name="T12" fmla="*/ 480 w 579"/>
                <a:gd name="T13" fmla="*/ 93 h 426"/>
                <a:gd name="T14" fmla="*/ 530 w 579"/>
                <a:gd name="T15" fmla="*/ 111 h 426"/>
                <a:gd name="T16" fmla="*/ 520 w 579"/>
                <a:gd name="T17" fmla="*/ 119 h 426"/>
                <a:gd name="T18" fmla="*/ 495 w 579"/>
                <a:gd name="T19" fmla="*/ 116 h 426"/>
                <a:gd name="T20" fmla="*/ 484 w 579"/>
                <a:gd name="T21" fmla="*/ 115 h 426"/>
                <a:gd name="T22" fmla="*/ 468 w 579"/>
                <a:gd name="T23" fmla="*/ 112 h 426"/>
                <a:gd name="T24" fmla="*/ 431 w 579"/>
                <a:gd name="T25" fmla="*/ 113 h 426"/>
                <a:gd name="T26" fmla="*/ 406 w 579"/>
                <a:gd name="T27" fmla="*/ 110 h 426"/>
                <a:gd name="T28" fmla="*/ 388 w 579"/>
                <a:gd name="T29" fmla="*/ 108 h 426"/>
                <a:gd name="T30" fmla="*/ 339 w 579"/>
                <a:gd name="T31" fmla="*/ 144 h 426"/>
                <a:gd name="T32" fmla="*/ 254 w 579"/>
                <a:gd name="T33" fmla="*/ 263 h 426"/>
                <a:gd name="T34" fmla="*/ 21 w 579"/>
                <a:gd name="T35" fmla="*/ 426 h 426"/>
                <a:gd name="T36" fmla="*/ 0 w 579"/>
                <a:gd name="T37" fmla="*/ 327 h 426"/>
                <a:gd name="T38" fmla="*/ 249 w 579"/>
                <a:gd name="T39" fmla="*/ 166 h 426"/>
                <a:gd name="T40" fmla="*/ 456 w 579"/>
                <a:gd name="T41" fmla="*/ 30 h 426"/>
                <a:gd name="T42" fmla="*/ 520 w 579"/>
                <a:gd name="T43" fmla="*/ 3 h 426"/>
                <a:gd name="T44" fmla="*/ 570 w 579"/>
                <a:gd name="T4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9" h="426">
                  <a:moveTo>
                    <a:pt x="570" y="0"/>
                  </a:moveTo>
                  <a:cubicBezTo>
                    <a:pt x="574" y="0"/>
                    <a:pt x="577" y="1"/>
                    <a:pt x="578" y="3"/>
                  </a:cubicBezTo>
                  <a:cubicBezTo>
                    <a:pt x="579" y="6"/>
                    <a:pt x="572" y="9"/>
                    <a:pt x="570" y="10"/>
                  </a:cubicBezTo>
                  <a:cubicBezTo>
                    <a:pt x="555" y="17"/>
                    <a:pt x="527" y="18"/>
                    <a:pt x="520" y="21"/>
                  </a:cubicBezTo>
                  <a:cubicBezTo>
                    <a:pt x="509" y="25"/>
                    <a:pt x="482" y="52"/>
                    <a:pt x="472" y="60"/>
                  </a:cubicBezTo>
                  <a:lnTo>
                    <a:pt x="457" y="72"/>
                  </a:lnTo>
                  <a:cubicBezTo>
                    <a:pt x="465" y="77"/>
                    <a:pt x="465" y="89"/>
                    <a:pt x="480" y="93"/>
                  </a:cubicBezTo>
                  <a:cubicBezTo>
                    <a:pt x="498" y="99"/>
                    <a:pt x="524" y="102"/>
                    <a:pt x="530" y="111"/>
                  </a:cubicBezTo>
                  <a:cubicBezTo>
                    <a:pt x="535" y="118"/>
                    <a:pt x="527" y="121"/>
                    <a:pt x="520" y="119"/>
                  </a:cubicBezTo>
                  <a:cubicBezTo>
                    <a:pt x="514" y="118"/>
                    <a:pt x="504" y="117"/>
                    <a:pt x="495" y="116"/>
                  </a:cubicBezTo>
                  <a:cubicBezTo>
                    <a:pt x="490" y="115"/>
                    <a:pt x="486" y="116"/>
                    <a:pt x="484" y="115"/>
                  </a:cubicBezTo>
                  <a:cubicBezTo>
                    <a:pt x="478" y="114"/>
                    <a:pt x="473" y="113"/>
                    <a:pt x="468" y="112"/>
                  </a:cubicBezTo>
                  <a:cubicBezTo>
                    <a:pt x="453" y="111"/>
                    <a:pt x="440" y="112"/>
                    <a:pt x="431" y="113"/>
                  </a:cubicBezTo>
                  <a:cubicBezTo>
                    <a:pt x="422" y="114"/>
                    <a:pt x="414" y="114"/>
                    <a:pt x="406" y="110"/>
                  </a:cubicBezTo>
                  <a:cubicBezTo>
                    <a:pt x="400" y="107"/>
                    <a:pt x="401" y="105"/>
                    <a:pt x="388" y="108"/>
                  </a:cubicBezTo>
                  <a:cubicBezTo>
                    <a:pt x="371" y="113"/>
                    <a:pt x="355" y="123"/>
                    <a:pt x="339" y="144"/>
                  </a:cubicBezTo>
                  <a:cubicBezTo>
                    <a:pt x="308" y="186"/>
                    <a:pt x="284" y="228"/>
                    <a:pt x="254" y="263"/>
                  </a:cubicBezTo>
                  <a:cubicBezTo>
                    <a:pt x="213" y="311"/>
                    <a:pt x="103" y="401"/>
                    <a:pt x="21" y="426"/>
                  </a:cubicBezTo>
                  <a:cubicBezTo>
                    <a:pt x="19" y="395"/>
                    <a:pt x="12" y="352"/>
                    <a:pt x="0" y="327"/>
                  </a:cubicBezTo>
                  <a:cubicBezTo>
                    <a:pt x="222" y="219"/>
                    <a:pt x="71" y="318"/>
                    <a:pt x="249" y="166"/>
                  </a:cubicBezTo>
                  <a:cubicBezTo>
                    <a:pt x="300" y="122"/>
                    <a:pt x="376" y="52"/>
                    <a:pt x="456" y="30"/>
                  </a:cubicBezTo>
                  <a:cubicBezTo>
                    <a:pt x="478" y="24"/>
                    <a:pt x="500" y="7"/>
                    <a:pt x="520" y="3"/>
                  </a:cubicBezTo>
                  <a:cubicBezTo>
                    <a:pt x="525" y="2"/>
                    <a:pt x="556" y="0"/>
                    <a:pt x="5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0" name="Freeform 52"/>
            <p:cNvSpPr>
              <a:spLocks/>
            </p:cNvSpPr>
            <p:nvPr/>
          </p:nvSpPr>
          <p:spPr bwMode="auto">
            <a:xfrm>
              <a:off x="7251700" y="5367338"/>
              <a:ext cx="28575" cy="25400"/>
            </a:xfrm>
            <a:custGeom>
              <a:avLst/>
              <a:gdLst>
                <a:gd name="T0" fmla="*/ 37 w 81"/>
                <a:gd name="T1" fmla="*/ 0 h 70"/>
                <a:gd name="T2" fmla="*/ 45 w 81"/>
                <a:gd name="T3" fmla="*/ 3 h 70"/>
                <a:gd name="T4" fmla="*/ 55 w 81"/>
                <a:gd name="T5" fmla="*/ 11 h 70"/>
                <a:gd name="T6" fmla="*/ 75 w 81"/>
                <a:gd name="T7" fmla="*/ 35 h 70"/>
                <a:gd name="T8" fmla="*/ 81 w 81"/>
                <a:gd name="T9" fmla="*/ 59 h 70"/>
                <a:gd name="T10" fmla="*/ 73 w 81"/>
                <a:gd name="T11" fmla="*/ 57 h 70"/>
                <a:gd name="T12" fmla="*/ 65 w 81"/>
                <a:gd name="T13" fmla="*/ 39 h 70"/>
                <a:gd name="T14" fmla="*/ 50 w 81"/>
                <a:gd name="T15" fmla="*/ 26 h 70"/>
                <a:gd name="T16" fmla="*/ 57 w 81"/>
                <a:gd name="T17" fmla="*/ 41 h 70"/>
                <a:gd name="T18" fmla="*/ 54 w 81"/>
                <a:gd name="T19" fmla="*/ 68 h 70"/>
                <a:gd name="T20" fmla="*/ 48 w 81"/>
                <a:gd name="T21" fmla="*/ 65 h 70"/>
                <a:gd name="T22" fmla="*/ 46 w 81"/>
                <a:gd name="T23" fmla="*/ 42 h 70"/>
                <a:gd name="T24" fmla="*/ 35 w 81"/>
                <a:gd name="T25" fmla="*/ 25 h 70"/>
                <a:gd name="T26" fmla="*/ 31 w 81"/>
                <a:gd name="T27" fmla="*/ 26 h 70"/>
                <a:gd name="T28" fmla="*/ 37 w 81"/>
                <a:gd name="T29" fmla="*/ 39 h 70"/>
                <a:gd name="T30" fmla="*/ 40 w 81"/>
                <a:gd name="T31" fmla="*/ 57 h 70"/>
                <a:gd name="T32" fmla="*/ 39 w 81"/>
                <a:gd name="T33" fmla="*/ 61 h 70"/>
                <a:gd name="T34" fmla="*/ 34 w 81"/>
                <a:gd name="T35" fmla="*/ 57 h 70"/>
                <a:gd name="T36" fmla="*/ 30 w 81"/>
                <a:gd name="T37" fmla="*/ 42 h 70"/>
                <a:gd name="T38" fmla="*/ 20 w 81"/>
                <a:gd name="T39" fmla="*/ 32 h 70"/>
                <a:gd name="T40" fmla="*/ 0 w 81"/>
                <a:gd name="T41" fmla="*/ 29 h 70"/>
                <a:gd name="T42" fmla="*/ 37 w 81"/>
                <a:gd name="T4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70">
                  <a:moveTo>
                    <a:pt x="37" y="0"/>
                  </a:moveTo>
                  <a:cubicBezTo>
                    <a:pt x="39" y="0"/>
                    <a:pt x="43" y="2"/>
                    <a:pt x="45" y="3"/>
                  </a:cubicBezTo>
                  <a:cubicBezTo>
                    <a:pt x="49" y="5"/>
                    <a:pt x="52" y="8"/>
                    <a:pt x="55" y="11"/>
                  </a:cubicBezTo>
                  <a:cubicBezTo>
                    <a:pt x="63" y="19"/>
                    <a:pt x="68" y="27"/>
                    <a:pt x="75" y="35"/>
                  </a:cubicBezTo>
                  <a:cubicBezTo>
                    <a:pt x="78" y="44"/>
                    <a:pt x="81" y="55"/>
                    <a:pt x="81" y="59"/>
                  </a:cubicBezTo>
                  <a:cubicBezTo>
                    <a:pt x="80" y="62"/>
                    <a:pt x="75" y="59"/>
                    <a:pt x="73" y="57"/>
                  </a:cubicBezTo>
                  <a:cubicBezTo>
                    <a:pt x="70" y="54"/>
                    <a:pt x="69" y="49"/>
                    <a:pt x="65" y="39"/>
                  </a:cubicBezTo>
                  <a:cubicBezTo>
                    <a:pt x="57" y="36"/>
                    <a:pt x="54" y="27"/>
                    <a:pt x="50" y="26"/>
                  </a:cubicBezTo>
                  <a:cubicBezTo>
                    <a:pt x="51" y="27"/>
                    <a:pt x="57" y="40"/>
                    <a:pt x="57" y="41"/>
                  </a:cubicBezTo>
                  <a:cubicBezTo>
                    <a:pt x="58" y="51"/>
                    <a:pt x="55" y="63"/>
                    <a:pt x="54" y="68"/>
                  </a:cubicBezTo>
                  <a:cubicBezTo>
                    <a:pt x="51" y="70"/>
                    <a:pt x="50" y="67"/>
                    <a:pt x="48" y="65"/>
                  </a:cubicBezTo>
                  <a:cubicBezTo>
                    <a:pt x="46" y="59"/>
                    <a:pt x="46" y="50"/>
                    <a:pt x="46" y="42"/>
                  </a:cubicBezTo>
                  <a:cubicBezTo>
                    <a:pt x="40" y="36"/>
                    <a:pt x="40" y="34"/>
                    <a:pt x="35" y="25"/>
                  </a:cubicBezTo>
                  <a:cubicBezTo>
                    <a:pt x="34" y="25"/>
                    <a:pt x="32" y="26"/>
                    <a:pt x="31" y="26"/>
                  </a:cubicBezTo>
                  <a:cubicBezTo>
                    <a:pt x="33" y="29"/>
                    <a:pt x="35" y="34"/>
                    <a:pt x="37" y="39"/>
                  </a:cubicBezTo>
                  <a:cubicBezTo>
                    <a:pt x="39" y="44"/>
                    <a:pt x="40" y="51"/>
                    <a:pt x="40" y="57"/>
                  </a:cubicBezTo>
                  <a:cubicBezTo>
                    <a:pt x="40" y="58"/>
                    <a:pt x="40" y="61"/>
                    <a:pt x="39" y="61"/>
                  </a:cubicBezTo>
                  <a:cubicBezTo>
                    <a:pt x="37" y="62"/>
                    <a:pt x="35" y="59"/>
                    <a:pt x="34" y="57"/>
                  </a:cubicBezTo>
                  <a:cubicBezTo>
                    <a:pt x="32" y="53"/>
                    <a:pt x="30" y="46"/>
                    <a:pt x="30" y="42"/>
                  </a:cubicBezTo>
                  <a:cubicBezTo>
                    <a:pt x="25" y="38"/>
                    <a:pt x="24" y="38"/>
                    <a:pt x="20" y="32"/>
                  </a:cubicBezTo>
                  <a:cubicBezTo>
                    <a:pt x="12" y="32"/>
                    <a:pt x="6" y="30"/>
                    <a:pt x="0" y="29"/>
                  </a:cubicBezTo>
                  <a:cubicBezTo>
                    <a:pt x="12" y="21"/>
                    <a:pt x="24" y="8"/>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1" name="Freeform 53"/>
            <p:cNvSpPr>
              <a:spLocks noEditPoints="1"/>
            </p:cNvSpPr>
            <p:nvPr/>
          </p:nvSpPr>
          <p:spPr bwMode="auto">
            <a:xfrm>
              <a:off x="6826250" y="5664200"/>
              <a:ext cx="209550" cy="250825"/>
            </a:xfrm>
            <a:custGeom>
              <a:avLst/>
              <a:gdLst>
                <a:gd name="T0" fmla="*/ 541 w 577"/>
                <a:gd name="T1" fmla="*/ 692 h 692"/>
                <a:gd name="T2" fmla="*/ 487 w 577"/>
                <a:gd name="T3" fmla="*/ 679 h 692"/>
                <a:gd name="T4" fmla="*/ 506 w 577"/>
                <a:gd name="T5" fmla="*/ 297 h 692"/>
                <a:gd name="T6" fmla="*/ 462 w 577"/>
                <a:gd name="T7" fmla="*/ 106 h 692"/>
                <a:gd name="T8" fmla="*/ 488 w 577"/>
                <a:gd name="T9" fmla="*/ 153 h 692"/>
                <a:gd name="T10" fmla="*/ 495 w 577"/>
                <a:gd name="T11" fmla="*/ 174 h 692"/>
                <a:gd name="T12" fmla="*/ 515 w 577"/>
                <a:gd name="T13" fmla="*/ 183 h 692"/>
                <a:gd name="T14" fmla="*/ 534 w 577"/>
                <a:gd name="T15" fmla="*/ 193 h 692"/>
                <a:gd name="T16" fmla="*/ 534 w 577"/>
                <a:gd name="T17" fmla="*/ 193 h 692"/>
                <a:gd name="T18" fmla="*/ 542 w 577"/>
                <a:gd name="T19" fmla="*/ 194 h 692"/>
                <a:gd name="T20" fmla="*/ 568 w 577"/>
                <a:gd name="T21" fmla="*/ 563 h 692"/>
                <a:gd name="T22" fmla="*/ 541 w 577"/>
                <a:gd name="T23" fmla="*/ 692 h 692"/>
                <a:gd name="T24" fmla="*/ 140 w 577"/>
                <a:gd name="T25" fmla="*/ 490 h 692"/>
                <a:gd name="T26" fmla="*/ 0 w 577"/>
                <a:gd name="T27" fmla="*/ 5 h 692"/>
                <a:gd name="T28" fmla="*/ 172 w 577"/>
                <a:gd name="T29" fmla="*/ 1 h 692"/>
                <a:gd name="T30" fmla="*/ 373 w 577"/>
                <a:gd name="T31" fmla="*/ 31 h 692"/>
                <a:gd name="T32" fmla="*/ 408 w 577"/>
                <a:gd name="T33" fmla="*/ 46 h 692"/>
                <a:gd name="T34" fmla="*/ 411 w 577"/>
                <a:gd name="T35" fmla="*/ 52 h 692"/>
                <a:gd name="T36" fmla="*/ 94 w 577"/>
                <a:gd name="T37" fmla="*/ 81 h 692"/>
                <a:gd name="T38" fmla="*/ 263 w 577"/>
                <a:gd name="T39" fmla="*/ 582 h 692"/>
                <a:gd name="T40" fmla="*/ 140 w 577"/>
                <a:gd name="T41" fmla="*/ 49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7" h="692">
                  <a:moveTo>
                    <a:pt x="541" y="692"/>
                  </a:moveTo>
                  <a:cubicBezTo>
                    <a:pt x="523" y="688"/>
                    <a:pt x="505" y="683"/>
                    <a:pt x="487" y="679"/>
                  </a:cubicBezTo>
                  <a:cubicBezTo>
                    <a:pt x="528" y="604"/>
                    <a:pt x="525" y="437"/>
                    <a:pt x="506" y="297"/>
                  </a:cubicBezTo>
                  <a:cubicBezTo>
                    <a:pt x="498" y="241"/>
                    <a:pt x="475" y="163"/>
                    <a:pt x="462" y="106"/>
                  </a:cubicBezTo>
                  <a:cubicBezTo>
                    <a:pt x="475" y="111"/>
                    <a:pt x="484" y="140"/>
                    <a:pt x="488" y="153"/>
                  </a:cubicBezTo>
                  <a:cubicBezTo>
                    <a:pt x="491" y="164"/>
                    <a:pt x="492" y="170"/>
                    <a:pt x="495" y="174"/>
                  </a:cubicBezTo>
                  <a:cubicBezTo>
                    <a:pt x="503" y="185"/>
                    <a:pt x="510" y="185"/>
                    <a:pt x="515" y="183"/>
                  </a:cubicBezTo>
                  <a:cubicBezTo>
                    <a:pt x="518" y="191"/>
                    <a:pt x="527" y="196"/>
                    <a:pt x="534" y="193"/>
                  </a:cubicBezTo>
                  <a:lnTo>
                    <a:pt x="534" y="193"/>
                  </a:lnTo>
                  <a:cubicBezTo>
                    <a:pt x="537" y="194"/>
                    <a:pt x="540" y="195"/>
                    <a:pt x="542" y="194"/>
                  </a:cubicBezTo>
                  <a:cubicBezTo>
                    <a:pt x="567" y="328"/>
                    <a:pt x="577" y="455"/>
                    <a:pt x="568" y="563"/>
                  </a:cubicBezTo>
                  <a:cubicBezTo>
                    <a:pt x="564" y="608"/>
                    <a:pt x="559" y="650"/>
                    <a:pt x="541" y="692"/>
                  </a:cubicBezTo>
                  <a:close/>
                  <a:moveTo>
                    <a:pt x="140" y="490"/>
                  </a:moveTo>
                  <a:cubicBezTo>
                    <a:pt x="59" y="304"/>
                    <a:pt x="8" y="85"/>
                    <a:pt x="0" y="5"/>
                  </a:cubicBezTo>
                  <a:lnTo>
                    <a:pt x="172" y="1"/>
                  </a:lnTo>
                  <a:cubicBezTo>
                    <a:pt x="203" y="0"/>
                    <a:pt x="315" y="10"/>
                    <a:pt x="373" y="31"/>
                  </a:cubicBezTo>
                  <a:cubicBezTo>
                    <a:pt x="384" y="35"/>
                    <a:pt x="397" y="41"/>
                    <a:pt x="408" y="46"/>
                  </a:cubicBezTo>
                  <a:cubicBezTo>
                    <a:pt x="409" y="48"/>
                    <a:pt x="410" y="51"/>
                    <a:pt x="411" y="52"/>
                  </a:cubicBezTo>
                  <a:cubicBezTo>
                    <a:pt x="347" y="59"/>
                    <a:pt x="176" y="74"/>
                    <a:pt x="94" y="81"/>
                  </a:cubicBezTo>
                  <a:cubicBezTo>
                    <a:pt x="111" y="209"/>
                    <a:pt x="179" y="435"/>
                    <a:pt x="263" y="582"/>
                  </a:cubicBezTo>
                  <a:cubicBezTo>
                    <a:pt x="219" y="555"/>
                    <a:pt x="178" y="524"/>
                    <a:pt x="140" y="4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2" name="Freeform 54"/>
            <p:cNvSpPr>
              <a:spLocks noEditPoints="1"/>
            </p:cNvSpPr>
            <p:nvPr/>
          </p:nvSpPr>
          <p:spPr bwMode="auto">
            <a:xfrm>
              <a:off x="7545388" y="5540375"/>
              <a:ext cx="676275" cy="103188"/>
            </a:xfrm>
            <a:custGeom>
              <a:avLst/>
              <a:gdLst>
                <a:gd name="T0" fmla="*/ 183 w 1870"/>
                <a:gd name="T1" fmla="*/ 198 h 282"/>
                <a:gd name="T2" fmla="*/ 126 w 1870"/>
                <a:gd name="T3" fmla="*/ 134 h 282"/>
                <a:gd name="T4" fmla="*/ 71 w 1870"/>
                <a:gd name="T5" fmla="*/ 3 h 282"/>
                <a:gd name="T6" fmla="*/ 0 w 1870"/>
                <a:gd name="T7" fmla="*/ 274 h 282"/>
                <a:gd name="T8" fmla="*/ 74 w 1870"/>
                <a:gd name="T9" fmla="*/ 246 h 282"/>
                <a:gd name="T10" fmla="*/ 42 w 1870"/>
                <a:gd name="T11" fmla="*/ 153 h 282"/>
                <a:gd name="T12" fmla="*/ 140 w 1870"/>
                <a:gd name="T13" fmla="*/ 198 h 282"/>
                <a:gd name="T14" fmla="*/ 74 w 1870"/>
                <a:gd name="T15" fmla="*/ 121 h 282"/>
                <a:gd name="T16" fmla="*/ 42 w 1870"/>
                <a:gd name="T17" fmla="*/ 36 h 282"/>
                <a:gd name="T18" fmla="*/ 132 w 1870"/>
                <a:gd name="T19" fmla="*/ 78 h 282"/>
                <a:gd name="T20" fmla="*/ 215 w 1870"/>
                <a:gd name="T21" fmla="*/ 276 h 282"/>
                <a:gd name="T22" fmla="*/ 285 w 1870"/>
                <a:gd name="T23" fmla="*/ 192 h 282"/>
                <a:gd name="T24" fmla="*/ 419 w 1870"/>
                <a:gd name="T25" fmla="*/ 276 h 282"/>
                <a:gd name="T26" fmla="*/ 364 w 1870"/>
                <a:gd name="T27" fmla="*/ 3 h 282"/>
                <a:gd name="T28" fmla="*/ 215 w 1870"/>
                <a:gd name="T29" fmla="*/ 276 h 282"/>
                <a:gd name="T30" fmla="*/ 327 w 1870"/>
                <a:gd name="T31" fmla="*/ 70 h 282"/>
                <a:gd name="T32" fmla="*/ 338 w 1870"/>
                <a:gd name="T33" fmla="*/ 40 h 282"/>
                <a:gd name="T34" fmla="*/ 377 w 1870"/>
                <a:gd name="T35" fmla="*/ 158 h 282"/>
                <a:gd name="T36" fmla="*/ 516 w 1870"/>
                <a:gd name="T37" fmla="*/ 276 h 282"/>
                <a:gd name="T38" fmla="*/ 553 w 1870"/>
                <a:gd name="T39" fmla="*/ 98 h 282"/>
                <a:gd name="T40" fmla="*/ 551 w 1870"/>
                <a:gd name="T41" fmla="*/ 48 h 282"/>
                <a:gd name="T42" fmla="*/ 700 w 1870"/>
                <a:gd name="T43" fmla="*/ 276 h 282"/>
                <a:gd name="T44" fmla="*/ 739 w 1870"/>
                <a:gd name="T45" fmla="*/ 5 h 282"/>
                <a:gd name="T46" fmla="*/ 703 w 1870"/>
                <a:gd name="T47" fmla="*/ 178 h 282"/>
                <a:gd name="T48" fmla="*/ 703 w 1870"/>
                <a:gd name="T49" fmla="*/ 219 h 282"/>
                <a:gd name="T50" fmla="*/ 565 w 1870"/>
                <a:gd name="T51" fmla="*/ 4 h 282"/>
                <a:gd name="T52" fmla="*/ 516 w 1870"/>
                <a:gd name="T53" fmla="*/ 276 h 282"/>
                <a:gd name="T54" fmla="*/ 1022 w 1870"/>
                <a:gd name="T55" fmla="*/ 268 h 282"/>
                <a:gd name="T56" fmla="*/ 1026 w 1870"/>
                <a:gd name="T57" fmla="*/ 231 h 282"/>
                <a:gd name="T58" fmla="*/ 851 w 1870"/>
                <a:gd name="T59" fmla="*/ 143 h 282"/>
                <a:gd name="T60" fmla="*/ 1023 w 1870"/>
                <a:gd name="T61" fmla="*/ 48 h 282"/>
                <a:gd name="T62" fmla="*/ 956 w 1870"/>
                <a:gd name="T63" fmla="*/ 0 h 282"/>
                <a:gd name="T64" fmla="*/ 946 w 1870"/>
                <a:gd name="T65" fmla="*/ 281 h 282"/>
                <a:gd name="T66" fmla="*/ 1328 w 1870"/>
                <a:gd name="T67" fmla="*/ 134 h 282"/>
                <a:gd name="T68" fmla="*/ 1066 w 1870"/>
                <a:gd name="T69" fmla="*/ 146 h 282"/>
                <a:gd name="T70" fmla="*/ 1198 w 1870"/>
                <a:gd name="T71" fmla="*/ 249 h 282"/>
                <a:gd name="T72" fmla="*/ 1196 w 1870"/>
                <a:gd name="T73" fmla="*/ 33 h 282"/>
                <a:gd name="T74" fmla="*/ 1198 w 1870"/>
                <a:gd name="T75" fmla="*/ 249 h 282"/>
                <a:gd name="T76" fmla="*/ 1589 w 1870"/>
                <a:gd name="T77" fmla="*/ 275 h 282"/>
                <a:gd name="T78" fmla="*/ 1555 w 1870"/>
                <a:gd name="T79" fmla="*/ 55 h 282"/>
                <a:gd name="T80" fmla="*/ 1493 w 1870"/>
                <a:gd name="T81" fmla="*/ 275 h 282"/>
                <a:gd name="T82" fmla="*/ 1553 w 1870"/>
                <a:gd name="T83" fmla="*/ 250 h 282"/>
                <a:gd name="T84" fmla="*/ 1528 w 1870"/>
                <a:gd name="T85" fmla="*/ 82 h 282"/>
                <a:gd name="T86" fmla="*/ 1645 w 1870"/>
                <a:gd name="T87" fmla="*/ 163 h 282"/>
                <a:gd name="T88" fmla="*/ 1553 w 1870"/>
                <a:gd name="T89" fmla="*/ 250 h 282"/>
                <a:gd name="T90" fmla="*/ 1870 w 1870"/>
                <a:gd name="T91" fmla="*/ 276 h 282"/>
                <a:gd name="T92" fmla="*/ 1771 w 1870"/>
                <a:gd name="T93" fmla="*/ 248 h 282"/>
                <a:gd name="T94" fmla="*/ 1853 w 1870"/>
                <a:gd name="T95" fmla="*/ 175 h 282"/>
                <a:gd name="T96" fmla="*/ 1771 w 1870"/>
                <a:gd name="T97" fmla="*/ 148 h 282"/>
                <a:gd name="T98" fmla="*/ 1867 w 1870"/>
                <a:gd name="T99" fmla="*/ 83 h 282"/>
                <a:gd name="T100" fmla="*/ 1736 w 1870"/>
                <a:gd name="T101" fmla="*/ 5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0" h="282">
                  <a:moveTo>
                    <a:pt x="73" y="278"/>
                  </a:moveTo>
                  <a:cubicBezTo>
                    <a:pt x="122" y="278"/>
                    <a:pt x="183" y="264"/>
                    <a:pt x="183" y="198"/>
                  </a:cubicBezTo>
                  <a:cubicBezTo>
                    <a:pt x="183" y="166"/>
                    <a:pt x="161" y="143"/>
                    <a:pt x="126" y="135"/>
                  </a:cubicBezTo>
                  <a:lnTo>
                    <a:pt x="126" y="134"/>
                  </a:lnTo>
                  <a:cubicBezTo>
                    <a:pt x="154" y="126"/>
                    <a:pt x="176" y="102"/>
                    <a:pt x="176" y="73"/>
                  </a:cubicBezTo>
                  <a:cubicBezTo>
                    <a:pt x="176" y="14"/>
                    <a:pt x="114" y="3"/>
                    <a:pt x="71" y="3"/>
                  </a:cubicBezTo>
                  <a:cubicBezTo>
                    <a:pt x="46" y="3"/>
                    <a:pt x="17" y="5"/>
                    <a:pt x="0" y="7"/>
                  </a:cubicBezTo>
                  <a:lnTo>
                    <a:pt x="0" y="274"/>
                  </a:lnTo>
                  <a:cubicBezTo>
                    <a:pt x="19" y="277"/>
                    <a:pt x="44" y="278"/>
                    <a:pt x="73" y="278"/>
                  </a:cubicBezTo>
                  <a:close/>
                  <a:moveTo>
                    <a:pt x="74" y="246"/>
                  </a:moveTo>
                  <a:cubicBezTo>
                    <a:pt x="60" y="246"/>
                    <a:pt x="52" y="246"/>
                    <a:pt x="42" y="244"/>
                  </a:cubicBezTo>
                  <a:lnTo>
                    <a:pt x="42" y="153"/>
                  </a:lnTo>
                  <a:cubicBezTo>
                    <a:pt x="53" y="152"/>
                    <a:pt x="62" y="152"/>
                    <a:pt x="75" y="152"/>
                  </a:cubicBezTo>
                  <a:cubicBezTo>
                    <a:pt x="111" y="152"/>
                    <a:pt x="140" y="162"/>
                    <a:pt x="140" y="198"/>
                  </a:cubicBezTo>
                  <a:cubicBezTo>
                    <a:pt x="140" y="235"/>
                    <a:pt x="104" y="246"/>
                    <a:pt x="74" y="246"/>
                  </a:cubicBezTo>
                  <a:close/>
                  <a:moveTo>
                    <a:pt x="74" y="121"/>
                  </a:moveTo>
                  <a:cubicBezTo>
                    <a:pt x="61" y="121"/>
                    <a:pt x="53" y="121"/>
                    <a:pt x="42" y="120"/>
                  </a:cubicBezTo>
                  <a:lnTo>
                    <a:pt x="42" y="36"/>
                  </a:lnTo>
                  <a:cubicBezTo>
                    <a:pt x="48" y="36"/>
                    <a:pt x="57" y="35"/>
                    <a:pt x="63" y="35"/>
                  </a:cubicBezTo>
                  <a:cubicBezTo>
                    <a:pt x="98" y="35"/>
                    <a:pt x="132" y="42"/>
                    <a:pt x="132" y="78"/>
                  </a:cubicBezTo>
                  <a:cubicBezTo>
                    <a:pt x="132" y="106"/>
                    <a:pt x="112" y="121"/>
                    <a:pt x="74" y="121"/>
                  </a:cubicBezTo>
                  <a:close/>
                  <a:moveTo>
                    <a:pt x="215" y="276"/>
                  </a:moveTo>
                  <a:lnTo>
                    <a:pt x="255" y="276"/>
                  </a:lnTo>
                  <a:lnTo>
                    <a:pt x="285" y="192"/>
                  </a:lnTo>
                  <a:lnTo>
                    <a:pt x="389" y="192"/>
                  </a:lnTo>
                  <a:lnTo>
                    <a:pt x="419" y="276"/>
                  </a:lnTo>
                  <a:lnTo>
                    <a:pt x="463" y="276"/>
                  </a:lnTo>
                  <a:lnTo>
                    <a:pt x="364" y="3"/>
                  </a:lnTo>
                  <a:lnTo>
                    <a:pt x="315" y="3"/>
                  </a:lnTo>
                  <a:lnTo>
                    <a:pt x="215" y="276"/>
                  </a:lnTo>
                  <a:close/>
                  <a:moveTo>
                    <a:pt x="297" y="158"/>
                  </a:moveTo>
                  <a:lnTo>
                    <a:pt x="327" y="70"/>
                  </a:lnTo>
                  <a:cubicBezTo>
                    <a:pt x="330" y="63"/>
                    <a:pt x="334" y="49"/>
                    <a:pt x="336" y="40"/>
                  </a:cubicBezTo>
                  <a:lnTo>
                    <a:pt x="338" y="40"/>
                  </a:lnTo>
                  <a:cubicBezTo>
                    <a:pt x="339" y="49"/>
                    <a:pt x="343" y="62"/>
                    <a:pt x="346" y="69"/>
                  </a:cubicBezTo>
                  <a:lnTo>
                    <a:pt x="377" y="158"/>
                  </a:lnTo>
                  <a:lnTo>
                    <a:pt x="297" y="158"/>
                  </a:lnTo>
                  <a:close/>
                  <a:moveTo>
                    <a:pt x="516" y="276"/>
                  </a:moveTo>
                  <a:lnTo>
                    <a:pt x="553" y="276"/>
                  </a:lnTo>
                  <a:lnTo>
                    <a:pt x="553" y="98"/>
                  </a:lnTo>
                  <a:cubicBezTo>
                    <a:pt x="553" y="82"/>
                    <a:pt x="551" y="60"/>
                    <a:pt x="549" y="49"/>
                  </a:cubicBezTo>
                  <a:lnTo>
                    <a:pt x="551" y="48"/>
                  </a:lnTo>
                  <a:cubicBezTo>
                    <a:pt x="554" y="56"/>
                    <a:pt x="563" y="74"/>
                    <a:pt x="568" y="81"/>
                  </a:cubicBezTo>
                  <a:lnTo>
                    <a:pt x="700" y="276"/>
                  </a:lnTo>
                  <a:lnTo>
                    <a:pt x="739" y="276"/>
                  </a:lnTo>
                  <a:lnTo>
                    <a:pt x="739" y="5"/>
                  </a:lnTo>
                  <a:lnTo>
                    <a:pt x="703" y="5"/>
                  </a:lnTo>
                  <a:lnTo>
                    <a:pt x="703" y="178"/>
                  </a:lnTo>
                  <a:cubicBezTo>
                    <a:pt x="703" y="198"/>
                    <a:pt x="703" y="212"/>
                    <a:pt x="705" y="218"/>
                  </a:cubicBezTo>
                  <a:lnTo>
                    <a:pt x="703" y="219"/>
                  </a:lnTo>
                  <a:cubicBezTo>
                    <a:pt x="700" y="212"/>
                    <a:pt x="692" y="196"/>
                    <a:pt x="689" y="191"/>
                  </a:cubicBezTo>
                  <a:lnTo>
                    <a:pt x="565" y="4"/>
                  </a:lnTo>
                  <a:lnTo>
                    <a:pt x="516" y="4"/>
                  </a:lnTo>
                  <a:lnTo>
                    <a:pt x="516" y="276"/>
                  </a:lnTo>
                  <a:close/>
                  <a:moveTo>
                    <a:pt x="946" y="281"/>
                  </a:moveTo>
                  <a:cubicBezTo>
                    <a:pt x="971" y="281"/>
                    <a:pt x="999" y="277"/>
                    <a:pt x="1022" y="268"/>
                  </a:cubicBezTo>
                  <a:lnTo>
                    <a:pt x="1027" y="232"/>
                  </a:lnTo>
                  <a:lnTo>
                    <a:pt x="1026" y="231"/>
                  </a:lnTo>
                  <a:cubicBezTo>
                    <a:pt x="1005" y="239"/>
                    <a:pt x="976" y="244"/>
                    <a:pt x="955" y="244"/>
                  </a:cubicBezTo>
                  <a:cubicBezTo>
                    <a:pt x="891" y="244"/>
                    <a:pt x="851" y="206"/>
                    <a:pt x="851" y="143"/>
                  </a:cubicBezTo>
                  <a:cubicBezTo>
                    <a:pt x="851" y="77"/>
                    <a:pt x="896" y="35"/>
                    <a:pt x="955" y="35"/>
                  </a:cubicBezTo>
                  <a:cubicBezTo>
                    <a:pt x="981" y="35"/>
                    <a:pt x="1005" y="42"/>
                    <a:pt x="1023" y="48"/>
                  </a:cubicBezTo>
                  <a:lnTo>
                    <a:pt x="1032" y="12"/>
                  </a:lnTo>
                  <a:cubicBezTo>
                    <a:pt x="1007" y="3"/>
                    <a:pt x="981" y="0"/>
                    <a:pt x="956" y="0"/>
                  </a:cubicBezTo>
                  <a:cubicBezTo>
                    <a:pt x="869" y="0"/>
                    <a:pt x="806" y="60"/>
                    <a:pt x="806" y="149"/>
                  </a:cubicBezTo>
                  <a:cubicBezTo>
                    <a:pt x="806" y="209"/>
                    <a:pt x="844" y="281"/>
                    <a:pt x="946" y="281"/>
                  </a:cubicBezTo>
                  <a:close/>
                  <a:moveTo>
                    <a:pt x="1196" y="282"/>
                  </a:moveTo>
                  <a:cubicBezTo>
                    <a:pt x="1276" y="282"/>
                    <a:pt x="1328" y="222"/>
                    <a:pt x="1328" y="134"/>
                  </a:cubicBezTo>
                  <a:cubicBezTo>
                    <a:pt x="1328" y="67"/>
                    <a:pt x="1285" y="0"/>
                    <a:pt x="1199" y="0"/>
                  </a:cubicBezTo>
                  <a:cubicBezTo>
                    <a:pt x="1117" y="0"/>
                    <a:pt x="1066" y="62"/>
                    <a:pt x="1066" y="146"/>
                  </a:cubicBezTo>
                  <a:cubicBezTo>
                    <a:pt x="1066" y="224"/>
                    <a:pt x="1114" y="282"/>
                    <a:pt x="1196" y="282"/>
                  </a:cubicBezTo>
                  <a:close/>
                  <a:moveTo>
                    <a:pt x="1198" y="249"/>
                  </a:moveTo>
                  <a:cubicBezTo>
                    <a:pt x="1132" y="249"/>
                    <a:pt x="1111" y="192"/>
                    <a:pt x="1111" y="140"/>
                  </a:cubicBezTo>
                  <a:cubicBezTo>
                    <a:pt x="1111" y="90"/>
                    <a:pt x="1132" y="33"/>
                    <a:pt x="1196" y="33"/>
                  </a:cubicBezTo>
                  <a:cubicBezTo>
                    <a:pt x="1265" y="33"/>
                    <a:pt x="1283" y="94"/>
                    <a:pt x="1283" y="140"/>
                  </a:cubicBezTo>
                  <a:cubicBezTo>
                    <a:pt x="1283" y="194"/>
                    <a:pt x="1261" y="249"/>
                    <a:pt x="1198" y="249"/>
                  </a:cubicBezTo>
                  <a:close/>
                  <a:moveTo>
                    <a:pt x="1550" y="278"/>
                  </a:moveTo>
                  <a:cubicBezTo>
                    <a:pt x="1562" y="278"/>
                    <a:pt x="1577" y="277"/>
                    <a:pt x="1589" y="275"/>
                  </a:cubicBezTo>
                  <a:cubicBezTo>
                    <a:pt x="1650" y="266"/>
                    <a:pt x="1681" y="219"/>
                    <a:pt x="1681" y="162"/>
                  </a:cubicBezTo>
                  <a:cubicBezTo>
                    <a:pt x="1681" y="86"/>
                    <a:pt x="1624" y="55"/>
                    <a:pt x="1555" y="55"/>
                  </a:cubicBezTo>
                  <a:cubicBezTo>
                    <a:pt x="1536" y="55"/>
                    <a:pt x="1510" y="55"/>
                    <a:pt x="1493" y="58"/>
                  </a:cubicBezTo>
                  <a:lnTo>
                    <a:pt x="1493" y="275"/>
                  </a:lnTo>
                  <a:cubicBezTo>
                    <a:pt x="1513" y="276"/>
                    <a:pt x="1531" y="278"/>
                    <a:pt x="1550" y="278"/>
                  </a:cubicBezTo>
                  <a:close/>
                  <a:moveTo>
                    <a:pt x="1553" y="250"/>
                  </a:moveTo>
                  <a:cubicBezTo>
                    <a:pt x="1544" y="250"/>
                    <a:pt x="1537" y="250"/>
                    <a:pt x="1528" y="249"/>
                  </a:cubicBezTo>
                  <a:lnTo>
                    <a:pt x="1528" y="82"/>
                  </a:lnTo>
                  <a:cubicBezTo>
                    <a:pt x="1535" y="81"/>
                    <a:pt x="1541" y="81"/>
                    <a:pt x="1550" y="81"/>
                  </a:cubicBezTo>
                  <a:cubicBezTo>
                    <a:pt x="1605" y="81"/>
                    <a:pt x="1645" y="105"/>
                    <a:pt x="1645" y="163"/>
                  </a:cubicBezTo>
                  <a:cubicBezTo>
                    <a:pt x="1645" y="200"/>
                    <a:pt x="1632" y="226"/>
                    <a:pt x="1607" y="240"/>
                  </a:cubicBezTo>
                  <a:cubicBezTo>
                    <a:pt x="1593" y="247"/>
                    <a:pt x="1574" y="250"/>
                    <a:pt x="1553" y="250"/>
                  </a:cubicBezTo>
                  <a:close/>
                  <a:moveTo>
                    <a:pt x="1736" y="276"/>
                  </a:moveTo>
                  <a:lnTo>
                    <a:pt x="1870" y="276"/>
                  </a:lnTo>
                  <a:lnTo>
                    <a:pt x="1870" y="248"/>
                  </a:lnTo>
                  <a:lnTo>
                    <a:pt x="1771" y="248"/>
                  </a:lnTo>
                  <a:lnTo>
                    <a:pt x="1771" y="175"/>
                  </a:lnTo>
                  <a:lnTo>
                    <a:pt x="1853" y="175"/>
                  </a:lnTo>
                  <a:lnTo>
                    <a:pt x="1853" y="148"/>
                  </a:lnTo>
                  <a:lnTo>
                    <a:pt x="1771" y="148"/>
                  </a:lnTo>
                  <a:lnTo>
                    <a:pt x="1771" y="83"/>
                  </a:lnTo>
                  <a:lnTo>
                    <a:pt x="1867" y="83"/>
                  </a:lnTo>
                  <a:lnTo>
                    <a:pt x="1867" y="56"/>
                  </a:lnTo>
                  <a:lnTo>
                    <a:pt x="1736" y="56"/>
                  </a:lnTo>
                  <a:lnTo>
                    <a:pt x="173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3" name="Freeform 55"/>
            <p:cNvSpPr>
              <a:spLocks noEditPoints="1"/>
            </p:cNvSpPr>
            <p:nvPr/>
          </p:nvSpPr>
          <p:spPr bwMode="auto">
            <a:xfrm>
              <a:off x="7545388" y="5707063"/>
              <a:ext cx="754063" cy="101600"/>
            </a:xfrm>
            <a:custGeom>
              <a:avLst/>
              <a:gdLst>
                <a:gd name="T0" fmla="*/ 43 w 2084"/>
                <a:gd name="T1" fmla="*/ 277 h 283"/>
                <a:gd name="T2" fmla="*/ 78 w 2084"/>
                <a:gd name="T3" fmla="*/ 173 h 283"/>
                <a:gd name="T4" fmla="*/ 70 w 2084"/>
                <a:gd name="T5" fmla="*/ 5 h 283"/>
                <a:gd name="T6" fmla="*/ 0 w 2084"/>
                <a:gd name="T7" fmla="*/ 277 h 283"/>
                <a:gd name="T8" fmla="*/ 43 w 2084"/>
                <a:gd name="T9" fmla="*/ 139 h 283"/>
                <a:gd name="T10" fmla="*/ 66 w 2084"/>
                <a:gd name="T11" fmla="*/ 36 h 283"/>
                <a:gd name="T12" fmla="*/ 75 w 2084"/>
                <a:gd name="T13" fmla="*/ 141 h 283"/>
                <a:gd name="T14" fmla="*/ 483 w 2084"/>
                <a:gd name="T15" fmla="*/ 134 h 283"/>
                <a:gd name="T16" fmla="*/ 221 w 2084"/>
                <a:gd name="T17" fmla="*/ 146 h 283"/>
                <a:gd name="T18" fmla="*/ 353 w 2084"/>
                <a:gd name="T19" fmla="*/ 249 h 283"/>
                <a:gd name="T20" fmla="*/ 351 w 2084"/>
                <a:gd name="T21" fmla="*/ 33 h 283"/>
                <a:gd name="T22" fmla="*/ 353 w 2084"/>
                <a:gd name="T23" fmla="*/ 249 h 283"/>
                <a:gd name="T24" fmla="*/ 588 w 2084"/>
                <a:gd name="T25" fmla="*/ 277 h 283"/>
                <a:gd name="T26" fmla="*/ 613 w 2084"/>
                <a:gd name="T27" fmla="*/ 165 h 283"/>
                <a:gd name="T28" fmla="*/ 748 w 2084"/>
                <a:gd name="T29" fmla="*/ 277 h 283"/>
                <a:gd name="T30" fmla="*/ 652 w 2084"/>
                <a:gd name="T31" fmla="*/ 159 h 283"/>
                <a:gd name="T32" fmla="*/ 721 w 2084"/>
                <a:gd name="T33" fmla="*/ 83 h 283"/>
                <a:gd name="T34" fmla="*/ 546 w 2084"/>
                <a:gd name="T35" fmla="*/ 8 h 283"/>
                <a:gd name="T36" fmla="*/ 617 w 2084"/>
                <a:gd name="T37" fmla="*/ 135 h 283"/>
                <a:gd name="T38" fmla="*/ 588 w 2084"/>
                <a:gd name="T39" fmla="*/ 37 h 283"/>
                <a:gd name="T40" fmla="*/ 679 w 2084"/>
                <a:gd name="T41" fmla="*/ 83 h 283"/>
                <a:gd name="T42" fmla="*/ 856 w 2084"/>
                <a:gd name="T43" fmla="*/ 277 h 283"/>
                <a:gd name="T44" fmla="*/ 899 w 2084"/>
                <a:gd name="T45" fmla="*/ 40 h 283"/>
                <a:gd name="T46" fmla="*/ 993 w 2084"/>
                <a:gd name="T47" fmla="*/ 6 h 283"/>
                <a:gd name="T48" fmla="*/ 762 w 2084"/>
                <a:gd name="T49" fmla="*/ 40 h 283"/>
                <a:gd name="T50" fmla="*/ 856 w 2084"/>
                <a:gd name="T51" fmla="*/ 277 h 283"/>
                <a:gd name="T52" fmla="*/ 1266 w 2084"/>
                <a:gd name="T53" fmla="*/ 185 h 283"/>
                <a:gd name="T54" fmla="*/ 1227 w 2084"/>
                <a:gd name="T55" fmla="*/ 6 h 283"/>
                <a:gd name="T56" fmla="*/ 1158 w 2084"/>
                <a:gd name="T57" fmla="*/ 248 h 283"/>
                <a:gd name="T58" fmla="*/ 1085 w 2084"/>
                <a:gd name="T59" fmla="*/ 6 h 283"/>
                <a:gd name="T60" fmla="*/ 1043 w 2084"/>
                <a:gd name="T61" fmla="*/ 186 h 283"/>
                <a:gd name="T62" fmla="*/ 1474 w 2084"/>
                <a:gd name="T63" fmla="*/ 282 h 283"/>
                <a:gd name="T64" fmla="*/ 1574 w 2084"/>
                <a:gd name="T65" fmla="*/ 138 h 283"/>
                <a:gd name="T66" fmla="*/ 1457 w 2084"/>
                <a:gd name="T67" fmla="*/ 171 h 283"/>
                <a:gd name="T68" fmla="*/ 1532 w 2084"/>
                <a:gd name="T69" fmla="*/ 243 h 283"/>
                <a:gd name="T70" fmla="*/ 1370 w 2084"/>
                <a:gd name="T71" fmla="*/ 140 h 283"/>
                <a:gd name="T72" fmla="*/ 1561 w 2084"/>
                <a:gd name="T73" fmla="*/ 53 h 283"/>
                <a:gd name="T74" fmla="*/ 1478 w 2084"/>
                <a:gd name="T75" fmla="*/ 1 h 283"/>
                <a:gd name="T76" fmla="*/ 1474 w 2084"/>
                <a:gd name="T77" fmla="*/ 282 h 283"/>
                <a:gd name="T78" fmla="*/ 1664 w 2084"/>
                <a:gd name="T79" fmla="*/ 277 h 283"/>
                <a:gd name="T80" fmla="*/ 1797 w 2084"/>
                <a:gd name="T81" fmla="*/ 192 h 283"/>
                <a:gd name="T82" fmla="*/ 1871 w 2084"/>
                <a:gd name="T83" fmla="*/ 277 h 283"/>
                <a:gd name="T84" fmla="*/ 1723 w 2084"/>
                <a:gd name="T85" fmla="*/ 3 h 283"/>
                <a:gd name="T86" fmla="*/ 1705 w 2084"/>
                <a:gd name="T87" fmla="*/ 159 h 283"/>
                <a:gd name="T88" fmla="*/ 1745 w 2084"/>
                <a:gd name="T89" fmla="*/ 40 h 283"/>
                <a:gd name="T90" fmla="*/ 1754 w 2084"/>
                <a:gd name="T91" fmla="*/ 69 h 283"/>
                <a:gd name="T92" fmla="*/ 1705 w 2084"/>
                <a:gd name="T93" fmla="*/ 159 h 283"/>
                <a:gd name="T94" fmla="*/ 2084 w 2084"/>
                <a:gd name="T95" fmla="*/ 277 h 283"/>
                <a:gd name="T96" fmla="*/ 1963 w 2084"/>
                <a:gd name="T97" fmla="*/ 242 h 283"/>
                <a:gd name="T98" fmla="*/ 1920 w 2084"/>
                <a:gd name="T99"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84" h="283">
                  <a:moveTo>
                    <a:pt x="0" y="277"/>
                  </a:moveTo>
                  <a:lnTo>
                    <a:pt x="43" y="277"/>
                  </a:lnTo>
                  <a:lnTo>
                    <a:pt x="43" y="171"/>
                  </a:lnTo>
                  <a:cubicBezTo>
                    <a:pt x="54" y="172"/>
                    <a:pt x="66" y="173"/>
                    <a:pt x="78" y="173"/>
                  </a:cubicBezTo>
                  <a:cubicBezTo>
                    <a:pt x="133" y="173"/>
                    <a:pt x="176" y="135"/>
                    <a:pt x="176" y="84"/>
                  </a:cubicBezTo>
                  <a:cubicBezTo>
                    <a:pt x="176" y="21"/>
                    <a:pt x="122" y="5"/>
                    <a:pt x="70" y="5"/>
                  </a:cubicBezTo>
                  <a:cubicBezTo>
                    <a:pt x="48" y="5"/>
                    <a:pt x="20" y="6"/>
                    <a:pt x="0" y="8"/>
                  </a:cubicBezTo>
                  <a:lnTo>
                    <a:pt x="0" y="277"/>
                  </a:lnTo>
                  <a:close/>
                  <a:moveTo>
                    <a:pt x="75" y="141"/>
                  </a:moveTo>
                  <a:cubicBezTo>
                    <a:pt x="62" y="141"/>
                    <a:pt x="52" y="140"/>
                    <a:pt x="43" y="139"/>
                  </a:cubicBezTo>
                  <a:lnTo>
                    <a:pt x="43" y="37"/>
                  </a:lnTo>
                  <a:cubicBezTo>
                    <a:pt x="50" y="37"/>
                    <a:pt x="54" y="36"/>
                    <a:pt x="66" y="36"/>
                  </a:cubicBezTo>
                  <a:cubicBezTo>
                    <a:pt x="105" y="36"/>
                    <a:pt x="133" y="49"/>
                    <a:pt x="133" y="87"/>
                  </a:cubicBezTo>
                  <a:cubicBezTo>
                    <a:pt x="133" y="129"/>
                    <a:pt x="100" y="141"/>
                    <a:pt x="75" y="141"/>
                  </a:cubicBezTo>
                  <a:close/>
                  <a:moveTo>
                    <a:pt x="351" y="283"/>
                  </a:moveTo>
                  <a:cubicBezTo>
                    <a:pt x="431" y="283"/>
                    <a:pt x="483" y="222"/>
                    <a:pt x="483" y="134"/>
                  </a:cubicBezTo>
                  <a:cubicBezTo>
                    <a:pt x="483" y="67"/>
                    <a:pt x="439" y="0"/>
                    <a:pt x="354" y="0"/>
                  </a:cubicBezTo>
                  <a:cubicBezTo>
                    <a:pt x="272" y="0"/>
                    <a:pt x="221" y="63"/>
                    <a:pt x="221" y="146"/>
                  </a:cubicBezTo>
                  <a:cubicBezTo>
                    <a:pt x="221" y="224"/>
                    <a:pt x="269" y="283"/>
                    <a:pt x="351" y="283"/>
                  </a:cubicBezTo>
                  <a:close/>
                  <a:moveTo>
                    <a:pt x="353" y="249"/>
                  </a:moveTo>
                  <a:cubicBezTo>
                    <a:pt x="286" y="249"/>
                    <a:pt x="266" y="193"/>
                    <a:pt x="266" y="141"/>
                  </a:cubicBezTo>
                  <a:cubicBezTo>
                    <a:pt x="266" y="90"/>
                    <a:pt x="286" y="33"/>
                    <a:pt x="351" y="33"/>
                  </a:cubicBezTo>
                  <a:cubicBezTo>
                    <a:pt x="420" y="33"/>
                    <a:pt x="438" y="94"/>
                    <a:pt x="438" y="141"/>
                  </a:cubicBezTo>
                  <a:cubicBezTo>
                    <a:pt x="438" y="194"/>
                    <a:pt x="415" y="249"/>
                    <a:pt x="353" y="249"/>
                  </a:cubicBezTo>
                  <a:close/>
                  <a:moveTo>
                    <a:pt x="546" y="277"/>
                  </a:moveTo>
                  <a:lnTo>
                    <a:pt x="588" y="277"/>
                  </a:lnTo>
                  <a:lnTo>
                    <a:pt x="588" y="163"/>
                  </a:lnTo>
                  <a:lnTo>
                    <a:pt x="613" y="165"/>
                  </a:lnTo>
                  <a:lnTo>
                    <a:pt x="697" y="277"/>
                  </a:lnTo>
                  <a:lnTo>
                    <a:pt x="748" y="277"/>
                  </a:lnTo>
                  <a:lnTo>
                    <a:pt x="670" y="176"/>
                  </a:lnTo>
                  <a:cubicBezTo>
                    <a:pt x="664" y="168"/>
                    <a:pt x="657" y="163"/>
                    <a:pt x="652" y="159"/>
                  </a:cubicBezTo>
                  <a:lnTo>
                    <a:pt x="652" y="157"/>
                  </a:lnTo>
                  <a:cubicBezTo>
                    <a:pt x="693" y="151"/>
                    <a:pt x="721" y="123"/>
                    <a:pt x="721" y="83"/>
                  </a:cubicBezTo>
                  <a:cubicBezTo>
                    <a:pt x="721" y="16"/>
                    <a:pt x="664" y="5"/>
                    <a:pt x="614" y="5"/>
                  </a:cubicBezTo>
                  <a:cubicBezTo>
                    <a:pt x="590" y="5"/>
                    <a:pt x="565" y="6"/>
                    <a:pt x="546" y="8"/>
                  </a:cubicBezTo>
                  <a:lnTo>
                    <a:pt x="546" y="277"/>
                  </a:lnTo>
                  <a:close/>
                  <a:moveTo>
                    <a:pt x="617" y="135"/>
                  </a:moveTo>
                  <a:cubicBezTo>
                    <a:pt x="608" y="135"/>
                    <a:pt x="596" y="135"/>
                    <a:pt x="588" y="133"/>
                  </a:cubicBezTo>
                  <a:lnTo>
                    <a:pt x="588" y="37"/>
                  </a:lnTo>
                  <a:cubicBezTo>
                    <a:pt x="593" y="37"/>
                    <a:pt x="600" y="37"/>
                    <a:pt x="606" y="37"/>
                  </a:cubicBezTo>
                  <a:cubicBezTo>
                    <a:pt x="642" y="37"/>
                    <a:pt x="679" y="41"/>
                    <a:pt x="679" y="83"/>
                  </a:cubicBezTo>
                  <a:cubicBezTo>
                    <a:pt x="679" y="121"/>
                    <a:pt x="649" y="135"/>
                    <a:pt x="617" y="135"/>
                  </a:cubicBezTo>
                  <a:close/>
                  <a:moveTo>
                    <a:pt x="856" y="277"/>
                  </a:moveTo>
                  <a:lnTo>
                    <a:pt x="899" y="277"/>
                  </a:lnTo>
                  <a:lnTo>
                    <a:pt x="899" y="40"/>
                  </a:lnTo>
                  <a:lnTo>
                    <a:pt x="993" y="40"/>
                  </a:lnTo>
                  <a:lnTo>
                    <a:pt x="993" y="6"/>
                  </a:lnTo>
                  <a:lnTo>
                    <a:pt x="762" y="6"/>
                  </a:lnTo>
                  <a:lnTo>
                    <a:pt x="762" y="40"/>
                  </a:lnTo>
                  <a:lnTo>
                    <a:pt x="856" y="40"/>
                  </a:lnTo>
                  <a:lnTo>
                    <a:pt x="856" y="277"/>
                  </a:lnTo>
                  <a:close/>
                  <a:moveTo>
                    <a:pt x="1157" y="283"/>
                  </a:moveTo>
                  <a:cubicBezTo>
                    <a:pt x="1211" y="283"/>
                    <a:pt x="1266" y="254"/>
                    <a:pt x="1266" y="185"/>
                  </a:cubicBezTo>
                  <a:lnTo>
                    <a:pt x="1266" y="6"/>
                  </a:lnTo>
                  <a:lnTo>
                    <a:pt x="1227" y="6"/>
                  </a:lnTo>
                  <a:lnTo>
                    <a:pt x="1227" y="179"/>
                  </a:lnTo>
                  <a:cubicBezTo>
                    <a:pt x="1227" y="231"/>
                    <a:pt x="1194" y="248"/>
                    <a:pt x="1158" y="248"/>
                  </a:cubicBezTo>
                  <a:cubicBezTo>
                    <a:pt x="1108" y="248"/>
                    <a:pt x="1085" y="228"/>
                    <a:pt x="1085" y="179"/>
                  </a:cubicBezTo>
                  <a:lnTo>
                    <a:pt x="1085" y="6"/>
                  </a:lnTo>
                  <a:lnTo>
                    <a:pt x="1043" y="6"/>
                  </a:lnTo>
                  <a:lnTo>
                    <a:pt x="1043" y="186"/>
                  </a:lnTo>
                  <a:cubicBezTo>
                    <a:pt x="1043" y="245"/>
                    <a:pt x="1072" y="283"/>
                    <a:pt x="1157" y="283"/>
                  </a:cubicBezTo>
                  <a:close/>
                  <a:moveTo>
                    <a:pt x="1474" y="282"/>
                  </a:moveTo>
                  <a:cubicBezTo>
                    <a:pt x="1504" y="282"/>
                    <a:pt x="1538" y="277"/>
                    <a:pt x="1574" y="268"/>
                  </a:cubicBezTo>
                  <a:lnTo>
                    <a:pt x="1574" y="138"/>
                  </a:lnTo>
                  <a:lnTo>
                    <a:pt x="1457" y="138"/>
                  </a:lnTo>
                  <a:lnTo>
                    <a:pt x="1457" y="171"/>
                  </a:lnTo>
                  <a:lnTo>
                    <a:pt x="1532" y="171"/>
                  </a:lnTo>
                  <a:lnTo>
                    <a:pt x="1532" y="243"/>
                  </a:lnTo>
                  <a:cubicBezTo>
                    <a:pt x="1515" y="246"/>
                    <a:pt x="1499" y="248"/>
                    <a:pt x="1476" y="248"/>
                  </a:cubicBezTo>
                  <a:cubicBezTo>
                    <a:pt x="1408" y="248"/>
                    <a:pt x="1370" y="211"/>
                    <a:pt x="1370" y="140"/>
                  </a:cubicBezTo>
                  <a:cubicBezTo>
                    <a:pt x="1370" y="78"/>
                    <a:pt x="1417" y="36"/>
                    <a:pt x="1478" y="36"/>
                  </a:cubicBezTo>
                  <a:cubicBezTo>
                    <a:pt x="1510" y="36"/>
                    <a:pt x="1535" y="43"/>
                    <a:pt x="1561" y="53"/>
                  </a:cubicBezTo>
                  <a:lnTo>
                    <a:pt x="1572" y="18"/>
                  </a:lnTo>
                  <a:cubicBezTo>
                    <a:pt x="1543" y="6"/>
                    <a:pt x="1512" y="1"/>
                    <a:pt x="1478" y="1"/>
                  </a:cubicBezTo>
                  <a:cubicBezTo>
                    <a:pt x="1391" y="1"/>
                    <a:pt x="1326" y="60"/>
                    <a:pt x="1326" y="148"/>
                  </a:cubicBezTo>
                  <a:cubicBezTo>
                    <a:pt x="1326" y="240"/>
                    <a:pt x="1394" y="282"/>
                    <a:pt x="1474" y="282"/>
                  </a:cubicBezTo>
                  <a:close/>
                  <a:moveTo>
                    <a:pt x="1623" y="277"/>
                  </a:moveTo>
                  <a:lnTo>
                    <a:pt x="1664" y="277"/>
                  </a:lnTo>
                  <a:lnTo>
                    <a:pt x="1693" y="192"/>
                  </a:lnTo>
                  <a:lnTo>
                    <a:pt x="1797" y="192"/>
                  </a:lnTo>
                  <a:lnTo>
                    <a:pt x="1827" y="277"/>
                  </a:lnTo>
                  <a:lnTo>
                    <a:pt x="1871" y="277"/>
                  </a:lnTo>
                  <a:lnTo>
                    <a:pt x="1773" y="3"/>
                  </a:lnTo>
                  <a:lnTo>
                    <a:pt x="1723" y="3"/>
                  </a:lnTo>
                  <a:lnTo>
                    <a:pt x="1623" y="277"/>
                  </a:lnTo>
                  <a:close/>
                  <a:moveTo>
                    <a:pt x="1705" y="159"/>
                  </a:moveTo>
                  <a:lnTo>
                    <a:pt x="1736" y="71"/>
                  </a:lnTo>
                  <a:cubicBezTo>
                    <a:pt x="1739" y="63"/>
                    <a:pt x="1743" y="49"/>
                    <a:pt x="1745" y="40"/>
                  </a:cubicBezTo>
                  <a:lnTo>
                    <a:pt x="1746" y="40"/>
                  </a:lnTo>
                  <a:cubicBezTo>
                    <a:pt x="1748" y="49"/>
                    <a:pt x="1751" y="63"/>
                    <a:pt x="1754" y="69"/>
                  </a:cubicBezTo>
                  <a:lnTo>
                    <a:pt x="1786" y="159"/>
                  </a:lnTo>
                  <a:lnTo>
                    <a:pt x="1705" y="159"/>
                  </a:lnTo>
                  <a:close/>
                  <a:moveTo>
                    <a:pt x="1920" y="277"/>
                  </a:moveTo>
                  <a:lnTo>
                    <a:pt x="2084" y="277"/>
                  </a:lnTo>
                  <a:lnTo>
                    <a:pt x="2084" y="242"/>
                  </a:lnTo>
                  <a:lnTo>
                    <a:pt x="1963" y="242"/>
                  </a:lnTo>
                  <a:lnTo>
                    <a:pt x="1963" y="6"/>
                  </a:lnTo>
                  <a:lnTo>
                    <a:pt x="1920" y="6"/>
                  </a:lnTo>
                  <a:lnTo>
                    <a:pt x="1920"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sp>
          <p:nvSpPr>
            <p:cNvPr id="24" name="Freeform 56"/>
            <p:cNvSpPr>
              <a:spLocks noEditPoints="1"/>
            </p:cNvSpPr>
            <p:nvPr/>
          </p:nvSpPr>
          <p:spPr bwMode="auto">
            <a:xfrm>
              <a:off x="7545388" y="5873750"/>
              <a:ext cx="677863" cy="47625"/>
            </a:xfrm>
            <a:custGeom>
              <a:avLst/>
              <a:gdLst>
                <a:gd name="T0" fmla="*/ 76 w 1874"/>
                <a:gd name="T1" fmla="*/ 111 h 130"/>
                <a:gd name="T2" fmla="*/ 66 w 1874"/>
                <a:gd name="T3" fmla="*/ 70 h 130"/>
                <a:gd name="T4" fmla="*/ 20 w 1874"/>
                <a:gd name="T5" fmla="*/ 18 h 130"/>
                <a:gd name="T6" fmla="*/ 0 w 1874"/>
                <a:gd name="T7" fmla="*/ 2 h 130"/>
                <a:gd name="T8" fmla="*/ 268 w 1874"/>
                <a:gd name="T9" fmla="*/ 84 h 130"/>
                <a:gd name="T10" fmla="*/ 250 w 1874"/>
                <a:gd name="T11" fmla="*/ 82 h 130"/>
                <a:gd name="T12" fmla="*/ 185 w 1874"/>
                <a:gd name="T13" fmla="*/ 2 h 130"/>
                <a:gd name="T14" fmla="*/ 218 w 1874"/>
                <a:gd name="T15" fmla="*/ 130 h 130"/>
                <a:gd name="T16" fmla="*/ 385 w 1874"/>
                <a:gd name="T17" fmla="*/ 74 h 130"/>
                <a:gd name="T18" fmla="*/ 458 w 1874"/>
                <a:gd name="T19" fmla="*/ 127 h 130"/>
                <a:gd name="T20" fmla="*/ 414 w 1874"/>
                <a:gd name="T21" fmla="*/ 72 h 130"/>
                <a:gd name="T22" fmla="*/ 365 w 1874"/>
                <a:gd name="T23" fmla="*/ 3 h 130"/>
                <a:gd name="T24" fmla="*/ 385 w 1874"/>
                <a:gd name="T25" fmla="*/ 61 h 130"/>
                <a:gd name="T26" fmla="*/ 426 w 1874"/>
                <a:gd name="T27" fmla="*/ 38 h 130"/>
                <a:gd name="T28" fmla="*/ 656 w 1874"/>
                <a:gd name="T29" fmla="*/ 61 h 130"/>
                <a:gd name="T30" fmla="*/ 596 w 1874"/>
                <a:gd name="T31" fmla="*/ 129 h 130"/>
                <a:gd name="T32" fmla="*/ 596 w 1874"/>
                <a:gd name="T33" fmla="*/ 15 h 130"/>
                <a:gd name="T34" fmla="*/ 778 w 1874"/>
                <a:gd name="T35" fmla="*/ 129 h 130"/>
                <a:gd name="T36" fmla="*/ 780 w 1874"/>
                <a:gd name="T37" fmla="*/ 50 h 130"/>
                <a:gd name="T38" fmla="*/ 811 w 1874"/>
                <a:gd name="T39" fmla="*/ 23 h 130"/>
                <a:gd name="T40" fmla="*/ 743 w 1874"/>
                <a:gd name="T41" fmla="*/ 35 h 130"/>
                <a:gd name="T42" fmla="*/ 802 w 1874"/>
                <a:gd name="T43" fmla="*/ 94 h 130"/>
                <a:gd name="T44" fmla="*/ 740 w 1874"/>
                <a:gd name="T45" fmla="*/ 122 h 130"/>
                <a:gd name="T46" fmla="*/ 933 w 1874"/>
                <a:gd name="T47" fmla="*/ 127 h 130"/>
                <a:gd name="T48" fmla="*/ 913 w 1874"/>
                <a:gd name="T49" fmla="*/ 127 h 130"/>
                <a:gd name="T50" fmla="*/ 1077 w 1874"/>
                <a:gd name="T51" fmla="*/ 56 h 130"/>
                <a:gd name="T52" fmla="*/ 1066 w 1874"/>
                <a:gd name="T53" fmla="*/ 17 h 130"/>
                <a:gd name="T54" fmla="*/ 1068 w 1874"/>
                <a:gd name="T55" fmla="*/ 0 h 130"/>
                <a:gd name="T56" fmla="*/ 1064 w 1874"/>
                <a:gd name="T57" fmla="*/ 72 h 130"/>
                <a:gd name="T58" fmla="*/ 1029 w 1874"/>
                <a:gd name="T59" fmla="*/ 105 h 130"/>
                <a:gd name="T60" fmla="*/ 1228 w 1874"/>
                <a:gd name="T61" fmla="*/ 127 h 130"/>
                <a:gd name="T62" fmla="*/ 1291 w 1874"/>
                <a:gd name="T63" fmla="*/ 18 h 130"/>
                <a:gd name="T64" fmla="*/ 1185 w 1874"/>
                <a:gd name="T65" fmla="*/ 18 h 130"/>
                <a:gd name="T66" fmla="*/ 1379 w 1874"/>
                <a:gd name="T67" fmla="*/ 127 h 130"/>
                <a:gd name="T68" fmla="*/ 1399 w 1874"/>
                <a:gd name="T69" fmla="*/ 111 h 130"/>
                <a:gd name="T70" fmla="*/ 1445 w 1874"/>
                <a:gd name="T71" fmla="*/ 54 h 130"/>
                <a:gd name="T72" fmla="*/ 1453 w 1874"/>
                <a:gd name="T73" fmla="*/ 18 h 130"/>
                <a:gd name="T74" fmla="*/ 1379 w 1874"/>
                <a:gd name="T75" fmla="*/ 127 h 130"/>
                <a:gd name="T76" fmla="*/ 1564 w 1874"/>
                <a:gd name="T77" fmla="*/ 40 h 130"/>
                <a:gd name="T78" fmla="*/ 1565 w 1874"/>
                <a:gd name="T79" fmla="*/ 20 h 130"/>
                <a:gd name="T80" fmla="*/ 1618 w 1874"/>
                <a:gd name="T81" fmla="*/ 127 h 130"/>
                <a:gd name="T82" fmla="*/ 1653 w 1874"/>
                <a:gd name="T83" fmla="*/ 19 h 130"/>
                <a:gd name="T84" fmla="*/ 1660 w 1874"/>
                <a:gd name="T85" fmla="*/ 127 h 130"/>
                <a:gd name="T86" fmla="*/ 1642 w 1874"/>
                <a:gd name="T87" fmla="*/ 2 h 130"/>
                <a:gd name="T88" fmla="*/ 1609 w 1874"/>
                <a:gd name="T89" fmla="*/ 106 h 130"/>
                <a:gd name="T90" fmla="*/ 1552 w 1874"/>
                <a:gd name="T91" fmla="*/ 2 h 130"/>
                <a:gd name="T92" fmla="*/ 1778 w 1874"/>
                <a:gd name="T93" fmla="*/ 127 h 130"/>
                <a:gd name="T94" fmla="*/ 1853 w 1874"/>
                <a:gd name="T95" fmla="*/ 127 h 130"/>
                <a:gd name="T96" fmla="*/ 1806 w 1874"/>
                <a:gd name="T97" fmla="*/ 1 h 130"/>
                <a:gd name="T98" fmla="*/ 1811 w 1874"/>
                <a:gd name="T99" fmla="*/ 32 h 130"/>
                <a:gd name="T100" fmla="*/ 1820 w 1874"/>
                <a:gd name="T101" fmla="*/ 3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4" h="130">
                  <a:moveTo>
                    <a:pt x="0" y="127"/>
                  </a:moveTo>
                  <a:lnTo>
                    <a:pt x="76" y="127"/>
                  </a:lnTo>
                  <a:lnTo>
                    <a:pt x="76" y="111"/>
                  </a:lnTo>
                  <a:lnTo>
                    <a:pt x="20" y="111"/>
                  </a:lnTo>
                  <a:lnTo>
                    <a:pt x="20" y="70"/>
                  </a:lnTo>
                  <a:lnTo>
                    <a:pt x="66" y="70"/>
                  </a:lnTo>
                  <a:lnTo>
                    <a:pt x="66" y="54"/>
                  </a:lnTo>
                  <a:lnTo>
                    <a:pt x="20" y="54"/>
                  </a:lnTo>
                  <a:lnTo>
                    <a:pt x="20" y="18"/>
                  </a:lnTo>
                  <a:lnTo>
                    <a:pt x="74" y="18"/>
                  </a:lnTo>
                  <a:lnTo>
                    <a:pt x="74" y="2"/>
                  </a:lnTo>
                  <a:lnTo>
                    <a:pt x="0" y="2"/>
                  </a:lnTo>
                  <a:lnTo>
                    <a:pt x="0" y="127"/>
                  </a:lnTo>
                  <a:close/>
                  <a:moveTo>
                    <a:pt x="218" y="130"/>
                  </a:moveTo>
                  <a:cubicBezTo>
                    <a:pt x="243" y="130"/>
                    <a:pt x="268" y="116"/>
                    <a:pt x="268" y="84"/>
                  </a:cubicBezTo>
                  <a:lnTo>
                    <a:pt x="268" y="2"/>
                  </a:lnTo>
                  <a:lnTo>
                    <a:pt x="250" y="2"/>
                  </a:lnTo>
                  <a:lnTo>
                    <a:pt x="250" y="82"/>
                  </a:lnTo>
                  <a:cubicBezTo>
                    <a:pt x="250" y="106"/>
                    <a:pt x="235" y="114"/>
                    <a:pt x="218" y="114"/>
                  </a:cubicBezTo>
                  <a:cubicBezTo>
                    <a:pt x="195" y="114"/>
                    <a:pt x="185" y="104"/>
                    <a:pt x="185" y="82"/>
                  </a:cubicBezTo>
                  <a:lnTo>
                    <a:pt x="185" y="2"/>
                  </a:lnTo>
                  <a:lnTo>
                    <a:pt x="165" y="2"/>
                  </a:lnTo>
                  <a:lnTo>
                    <a:pt x="165" y="85"/>
                  </a:lnTo>
                  <a:cubicBezTo>
                    <a:pt x="165" y="112"/>
                    <a:pt x="179" y="130"/>
                    <a:pt x="218" y="130"/>
                  </a:cubicBezTo>
                  <a:close/>
                  <a:moveTo>
                    <a:pt x="365" y="127"/>
                  </a:moveTo>
                  <a:lnTo>
                    <a:pt x="385" y="127"/>
                  </a:lnTo>
                  <a:lnTo>
                    <a:pt x="385" y="74"/>
                  </a:lnTo>
                  <a:lnTo>
                    <a:pt x="396" y="75"/>
                  </a:lnTo>
                  <a:lnTo>
                    <a:pt x="435" y="127"/>
                  </a:lnTo>
                  <a:lnTo>
                    <a:pt x="458" y="127"/>
                  </a:lnTo>
                  <a:lnTo>
                    <a:pt x="422" y="80"/>
                  </a:lnTo>
                  <a:cubicBezTo>
                    <a:pt x="419" y="77"/>
                    <a:pt x="416" y="74"/>
                    <a:pt x="414" y="73"/>
                  </a:cubicBezTo>
                  <a:lnTo>
                    <a:pt x="414" y="72"/>
                  </a:lnTo>
                  <a:cubicBezTo>
                    <a:pt x="433" y="69"/>
                    <a:pt x="446" y="56"/>
                    <a:pt x="446" y="38"/>
                  </a:cubicBezTo>
                  <a:cubicBezTo>
                    <a:pt x="446" y="7"/>
                    <a:pt x="419" y="2"/>
                    <a:pt x="397" y="2"/>
                  </a:cubicBezTo>
                  <a:cubicBezTo>
                    <a:pt x="386" y="2"/>
                    <a:pt x="374" y="2"/>
                    <a:pt x="365" y="3"/>
                  </a:cubicBezTo>
                  <a:lnTo>
                    <a:pt x="365" y="127"/>
                  </a:lnTo>
                  <a:close/>
                  <a:moveTo>
                    <a:pt x="398" y="61"/>
                  </a:moveTo>
                  <a:cubicBezTo>
                    <a:pt x="394" y="61"/>
                    <a:pt x="388" y="61"/>
                    <a:pt x="385" y="61"/>
                  </a:cubicBezTo>
                  <a:lnTo>
                    <a:pt x="385" y="17"/>
                  </a:lnTo>
                  <a:cubicBezTo>
                    <a:pt x="387" y="17"/>
                    <a:pt x="390" y="16"/>
                    <a:pt x="393" y="16"/>
                  </a:cubicBezTo>
                  <a:cubicBezTo>
                    <a:pt x="409" y="16"/>
                    <a:pt x="426" y="18"/>
                    <a:pt x="426" y="38"/>
                  </a:cubicBezTo>
                  <a:cubicBezTo>
                    <a:pt x="426" y="55"/>
                    <a:pt x="412" y="61"/>
                    <a:pt x="398" y="61"/>
                  </a:cubicBezTo>
                  <a:close/>
                  <a:moveTo>
                    <a:pt x="596" y="129"/>
                  </a:moveTo>
                  <a:cubicBezTo>
                    <a:pt x="632" y="129"/>
                    <a:pt x="656" y="102"/>
                    <a:pt x="656" y="61"/>
                  </a:cubicBezTo>
                  <a:cubicBezTo>
                    <a:pt x="656" y="31"/>
                    <a:pt x="637" y="0"/>
                    <a:pt x="597" y="0"/>
                  </a:cubicBezTo>
                  <a:cubicBezTo>
                    <a:pt x="560" y="0"/>
                    <a:pt x="536" y="28"/>
                    <a:pt x="536" y="67"/>
                  </a:cubicBezTo>
                  <a:cubicBezTo>
                    <a:pt x="536" y="102"/>
                    <a:pt x="558" y="129"/>
                    <a:pt x="596" y="129"/>
                  </a:cubicBezTo>
                  <a:close/>
                  <a:moveTo>
                    <a:pt x="597" y="114"/>
                  </a:moveTo>
                  <a:cubicBezTo>
                    <a:pt x="566" y="114"/>
                    <a:pt x="557" y="88"/>
                    <a:pt x="557" y="64"/>
                  </a:cubicBezTo>
                  <a:cubicBezTo>
                    <a:pt x="557" y="41"/>
                    <a:pt x="566" y="15"/>
                    <a:pt x="596" y="15"/>
                  </a:cubicBezTo>
                  <a:cubicBezTo>
                    <a:pt x="628" y="15"/>
                    <a:pt x="636" y="43"/>
                    <a:pt x="636" y="64"/>
                  </a:cubicBezTo>
                  <a:cubicBezTo>
                    <a:pt x="636" y="89"/>
                    <a:pt x="625" y="114"/>
                    <a:pt x="597" y="114"/>
                  </a:cubicBezTo>
                  <a:close/>
                  <a:moveTo>
                    <a:pt x="778" y="129"/>
                  </a:moveTo>
                  <a:cubicBezTo>
                    <a:pt x="806" y="129"/>
                    <a:pt x="822" y="114"/>
                    <a:pt x="822" y="92"/>
                  </a:cubicBezTo>
                  <a:cubicBezTo>
                    <a:pt x="822" y="75"/>
                    <a:pt x="812" y="64"/>
                    <a:pt x="794" y="56"/>
                  </a:cubicBezTo>
                  <a:lnTo>
                    <a:pt x="780" y="50"/>
                  </a:lnTo>
                  <a:cubicBezTo>
                    <a:pt x="773" y="47"/>
                    <a:pt x="762" y="43"/>
                    <a:pt x="762" y="32"/>
                  </a:cubicBezTo>
                  <a:cubicBezTo>
                    <a:pt x="762" y="23"/>
                    <a:pt x="770" y="17"/>
                    <a:pt x="783" y="17"/>
                  </a:cubicBezTo>
                  <a:cubicBezTo>
                    <a:pt x="794" y="17"/>
                    <a:pt x="803" y="19"/>
                    <a:pt x="811" y="23"/>
                  </a:cubicBezTo>
                  <a:lnTo>
                    <a:pt x="817" y="6"/>
                  </a:lnTo>
                  <a:cubicBezTo>
                    <a:pt x="809" y="3"/>
                    <a:pt x="796" y="0"/>
                    <a:pt x="785" y="0"/>
                  </a:cubicBezTo>
                  <a:cubicBezTo>
                    <a:pt x="755" y="0"/>
                    <a:pt x="743" y="19"/>
                    <a:pt x="743" y="35"/>
                  </a:cubicBezTo>
                  <a:cubicBezTo>
                    <a:pt x="743" y="53"/>
                    <a:pt x="755" y="61"/>
                    <a:pt x="768" y="66"/>
                  </a:cubicBezTo>
                  <a:lnTo>
                    <a:pt x="781" y="72"/>
                  </a:lnTo>
                  <a:cubicBezTo>
                    <a:pt x="795" y="78"/>
                    <a:pt x="802" y="83"/>
                    <a:pt x="802" y="94"/>
                  </a:cubicBezTo>
                  <a:cubicBezTo>
                    <a:pt x="802" y="107"/>
                    <a:pt x="792" y="112"/>
                    <a:pt x="778" y="112"/>
                  </a:cubicBezTo>
                  <a:cubicBezTo>
                    <a:pt x="768" y="112"/>
                    <a:pt x="758" y="110"/>
                    <a:pt x="746" y="105"/>
                  </a:cubicBezTo>
                  <a:lnTo>
                    <a:pt x="740" y="122"/>
                  </a:lnTo>
                  <a:cubicBezTo>
                    <a:pt x="750" y="126"/>
                    <a:pt x="765" y="129"/>
                    <a:pt x="778" y="129"/>
                  </a:cubicBezTo>
                  <a:close/>
                  <a:moveTo>
                    <a:pt x="913" y="127"/>
                  </a:moveTo>
                  <a:lnTo>
                    <a:pt x="933" y="127"/>
                  </a:lnTo>
                  <a:lnTo>
                    <a:pt x="933" y="2"/>
                  </a:lnTo>
                  <a:lnTo>
                    <a:pt x="913" y="2"/>
                  </a:lnTo>
                  <a:lnTo>
                    <a:pt x="913" y="127"/>
                  </a:lnTo>
                  <a:close/>
                  <a:moveTo>
                    <a:pt x="1060" y="129"/>
                  </a:moveTo>
                  <a:cubicBezTo>
                    <a:pt x="1089" y="129"/>
                    <a:pt x="1105" y="114"/>
                    <a:pt x="1105" y="92"/>
                  </a:cubicBezTo>
                  <a:cubicBezTo>
                    <a:pt x="1105" y="75"/>
                    <a:pt x="1095" y="64"/>
                    <a:pt x="1077" y="56"/>
                  </a:cubicBezTo>
                  <a:lnTo>
                    <a:pt x="1063" y="50"/>
                  </a:lnTo>
                  <a:cubicBezTo>
                    <a:pt x="1056" y="47"/>
                    <a:pt x="1045" y="43"/>
                    <a:pt x="1045" y="32"/>
                  </a:cubicBezTo>
                  <a:cubicBezTo>
                    <a:pt x="1045" y="23"/>
                    <a:pt x="1053" y="17"/>
                    <a:pt x="1066" y="17"/>
                  </a:cubicBezTo>
                  <a:cubicBezTo>
                    <a:pt x="1077" y="17"/>
                    <a:pt x="1085" y="19"/>
                    <a:pt x="1094" y="23"/>
                  </a:cubicBezTo>
                  <a:lnTo>
                    <a:pt x="1100" y="6"/>
                  </a:lnTo>
                  <a:cubicBezTo>
                    <a:pt x="1092" y="3"/>
                    <a:pt x="1079" y="0"/>
                    <a:pt x="1068" y="0"/>
                  </a:cubicBezTo>
                  <a:cubicBezTo>
                    <a:pt x="1038" y="0"/>
                    <a:pt x="1026" y="19"/>
                    <a:pt x="1026" y="35"/>
                  </a:cubicBezTo>
                  <a:cubicBezTo>
                    <a:pt x="1026" y="53"/>
                    <a:pt x="1038" y="61"/>
                    <a:pt x="1051" y="66"/>
                  </a:cubicBezTo>
                  <a:lnTo>
                    <a:pt x="1064" y="72"/>
                  </a:lnTo>
                  <a:cubicBezTo>
                    <a:pt x="1078" y="78"/>
                    <a:pt x="1085" y="83"/>
                    <a:pt x="1085" y="94"/>
                  </a:cubicBezTo>
                  <a:cubicBezTo>
                    <a:pt x="1085" y="107"/>
                    <a:pt x="1075" y="112"/>
                    <a:pt x="1061" y="112"/>
                  </a:cubicBezTo>
                  <a:cubicBezTo>
                    <a:pt x="1051" y="112"/>
                    <a:pt x="1040" y="110"/>
                    <a:pt x="1029" y="105"/>
                  </a:cubicBezTo>
                  <a:lnTo>
                    <a:pt x="1023" y="122"/>
                  </a:lnTo>
                  <a:cubicBezTo>
                    <a:pt x="1033" y="126"/>
                    <a:pt x="1048" y="129"/>
                    <a:pt x="1060" y="129"/>
                  </a:cubicBezTo>
                  <a:close/>
                  <a:moveTo>
                    <a:pt x="1228" y="127"/>
                  </a:moveTo>
                  <a:lnTo>
                    <a:pt x="1248" y="127"/>
                  </a:lnTo>
                  <a:lnTo>
                    <a:pt x="1248" y="18"/>
                  </a:lnTo>
                  <a:lnTo>
                    <a:pt x="1291" y="18"/>
                  </a:lnTo>
                  <a:lnTo>
                    <a:pt x="1291" y="2"/>
                  </a:lnTo>
                  <a:lnTo>
                    <a:pt x="1185" y="2"/>
                  </a:lnTo>
                  <a:lnTo>
                    <a:pt x="1185" y="18"/>
                  </a:lnTo>
                  <a:lnTo>
                    <a:pt x="1228" y="18"/>
                  </a:lnTo>
                  <a:lnTo>
                    <a:pt x="1228" y="127"/>
                  </a:lnTo>
                  <a:close/>
                  <a:moveTo>
                    <a:pt x="1379" y="127"/>
                  </a:moveTo>
                  <a:lnTo>
                    <a:pt x="1454" y="127"/>
                  </a:lnTo>
                  <a:lnTo>
                    <a:pt x="1454" y="111"/>
                  </a:lnTo>
                  <a:lnTo>
                    <a:pt x="1399" y="111"/>
                  </a:lnTo>
                  <a:lnTo>
                    <a:pt x="1399" y="70"/>
                  </a:lnTo>
                  <a:lnTo>
                    <a:pt x="1445" y="70"/>
                  </a:lnTo>
                  <a:lnTo>
                    <a:pt x="1445" y="54"/>
                  </a:lnTo>
                  <a:lnTo>
                    <a:pt x="1399" y="54"/>
                  </a:lnTo>
                  <a:lnTo>
                    <a:pt x="1399" y="18"/>
                  </a:lnTo>
                  <a:lnTo>
                    <a:pt x="1453" y="18"/>
                  </a:lnTo>
                  <a:lnTo>
                    <a:pt x="1453" y="2"/>
                  </a:lnTo>
                  <a:lnTo>
                    <a:pt x="1379" y="2"/>
                  </a:lnTo>
                  <a:lnTo>
                    <a:pt x="1379" y="127"/>
                  </a:lnTo>
                  <a:close/>
                  <a:moveTo>
                    <a:pt x="1540" y="127"/>
                  </a:moveTo>
                  <a:lnTo>
                    <a:pt x="1557" y="127"/>
                  </a:lnTo>
                  <a:lnTo>
                    <a:pt x="1564" y="40"/>
                  </a:lnTo>
                  <a:lnTo>
                    <a:pt x="1565" y="31"/>
                  </a:lnTo>
                  <a:cubicBezTo>
                    <a:pt x="1565" y="28"/>
                    <a:pt x="1565" y="24"/>
                    <a:pt x="1565" y="20"/>
                  </a:cubicBezTo>
                  <a:lnTo>
                    <a:pt x="1565" y="20"/>
                  </a:lnTo>
                  <a:cubicBezTo>
                    <a:pt x="1567" y="26"/>
                    <a:pt x="1569" y="33"/>
                    <a:pt x="1571" y="39"/>
                  </a:cubicBezTo>
                  <a:lnTo>
                    <a:pt x="1599" y="127"/>
                  </a:lnTo>
                  <a:lnTo>
                    <a:pt x="1618" y="127"/>
                  </a:lnTo>
                  <a:lnTo>
                    <a:pt x="1647" y="40"/>
                  </a:lnTo>
                  <a:cubicBezTo>
                    <a:pt x="1649" y="33"/>
                    <a:pt x="1650" y="26"/>
                    <a:pt x="1652" y="19"/>
                  </a:cubicBezTo>
                  <a:lnTo>
                    <a:pt x="1653" y="19"/>
                  </a:lnTo>
                  <a:cubicBezTo>
                    <a:pt x="1652" y="25"/>
                    <a:pt x="1652" y="27"/>
                    <a:pt x="1652" y="31"/>
                  </a:cubicBezTo>
                  <a:cubicBezTo>
                    <a:pt x="1652" y="33"/>
                    <a:pt x="1652" y="39"/>
                    <a:pt x="1653" y="42"/>
                  </a:cubicBezTo>
                  <a:lnTo>
                    <a:pt x="1660" y="127"/>
                  </a:lnTo>
                  <a:lnTo>
                    <a:pt x="1679" y="127"/>
                  </a:lnTo>
                  <a:lnTo>
                    <a:pt x="1668" y="2"/>
                  </a:lnTo>
                  <a:lnTo>
                    <a:pt x="1642" y="2"/>
                  </a:lnTo>
                  <a:lnTo>
                    <a:pt x="1613" y="92"/>
                  </a:lnTo>
                  <a:cubicBezTo>
                    <a:pt x="1612" y="96"/>
                    <a:pt x="1610" y="103"/>
                    <a:pt x="1610" y="106"/>
                  </a:cubicBezTo>
                  <a:lnTo>
                    <a:pt x="1609" y="106"/>
                  </a:lnTo>
                  <a:cubicBezTo>
                    <a:pt x="1608" y="103"/>
                    <a:pt x="1607" y="96"/>
                    <a:pt x="1606" y="92"/>
                  </a:cubicBezTo>
                  <a:lnTo>
                    <a:pt x="1576" y="2"/>
                  </a:lnTo>
                  <a:lnTo>
                    <a:pt x="1552" y="2"/>
                  </a:lnTo>
                  <a:lnTo>
                    <a:pt x="1540" y="127"/>
                  </a:lnTo>
                  <a:close/>
                  <a:moveTo>
                    <a:pt x="1760" y="127"/>
                  </a:moveTo>
                  <a:lnTo>
                    <a:pt x="1778" y="127"/>
                  </a:lnTo>
                  <a:lnTo>
                    <a:pt x="1792" y="88"/>
                  </a:lnTo>
                  <a:lnTo>
                    <a:pt x="1840" y="88"/>
                  </a:lnTo>
                  <a:lnTo>
                    <a:pt x="1853" y="127"/>
                  </a:lnTo>
                  <a:lnTo>
                    <a:pt x="1874" y="127"/>
                  </a:lnTo>
                  <a:lnTo>
                    <a:pt x="1828" y="1"/>
                  </a:lnTo>
                  <a:lnTo>
                    <a:pt x="1806" y="1"/>
                  </a:lnTo>
                  <a:lnTo>
                    <a:pt x="1760" y="127"/>
                  </a:lnTo>
                  <a:close/>
                  <a:moveTo>
                    <a:pt x="1797" y="73"/>
                  </a:moveTo>
                  <a:lnTo>
                    <a:pt x="1811" y="32"/>
                  </a:lnTo>
                  <a:cubicBezTo>
                    <a:pt x="1813" y="29"/>
                    <a:pt x="1814" y="22"/>
                    <a:pt x="1815" y="18"/>
                  </a:cubicBezTo>
                  <a:lnTo>
                    <a:pt x="1816" y="18"/>
                  </a:lnTo>
                  <a:cubicBezTo>
                    <a:pt x="1817" y="22"/>
                    <a:pt x="1818" y="28"/>
                    <a:pt x="1820" y="31"/>
                  </a:cubicBezTo>
                  <a:lnTo>
                    <a:pt x="1834" y="73"/>
                  </a:lnTo>
                  <a:lnTo>
                    <a:pt x="1797"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solidFill>
                  <a:schemeClr val="accent2"/>
                </a:solidFill>
              </a:endParaRPr>
            </a:p>
          </p:txBody>
        </p:sp>
      </p:grpSp>
    </p:spTree>
    <p:extLst>
      <p:ext uri="{BB962C8B-B14F-4D97-AF65-F5344CB8AC3E}">
        <p14:creationId xmlns:p14="http://schemas.microsoft.com/office/powerpoint/2010/main" val="311603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pa_2_175 ano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D9DD6903-31DD-5348-931E-827644FF87FE}"/>
              </a:ext>
            </a:extLst>
          </p:cNvPr>
          <p:cNvSpPr>
            <a:spLocks noGrp="1"/>
          </p:cNvSpPr>
          <p:nvPr>
            <p:ph type="pic" sz="quarter" idx="14" hasCustomPrompt="1"/>
          </p:nvPr>
        </p:nvSpPr>
        <p:spPr>
          <a:xfrm>
            <a:off x="360000" y="360000"/>
            <a:ext cx="11473200" cy="6138000"/>
          </a:xfrm>
          <a:prstGeom prst="rect">
            <a:avLst/>
          </a:prstGeom>
          <a:solidFill>
            <a:schemeClr val="bg1">
              <a:lumMod val="95000"/>
            </a:schemeClr>
          </a:solidFill>
        </p:spPr>
        <p:txBody>
          <a:bodyPr wrap="none" lIns="630000" anchor="ctr" anchorCtr="0">
            <a:noAutofit/>
          </a:bodyPr>
          <a:lstStyle>
            <a:lvl1pPr marL="0" indent="0">
              <a:buNone/>
              <a:defRPr sz="1000" cap="all" spc="4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imagem</a:t>
            </a:r>
            <a:endParaRPr lang="en-US" dirty="0"/>
          </a:p>
        </p:txBody>
      </p:sp>
      <p:sp>
        <p:nvSpPr>
          <p:cNvPr id="9" name="Text Placeholder 8"/>
          <p:cNvSpPr>
            <a:spLocks noGrp="1"/>
          </p:cNvSpPr>
          <p:nvPr>
            <p:ph type="body" sz="quarter" idx="15" hasCustomPrompt="1"/>
          </p:nvPr>
        </p:nvSpPr>
        <p:spPr>
          <a:xfrm>
            <a:off x="6134100" y="3987800"/>
            <a:ext cx="5724000" cy="720000"/>
          </a:xfrm>
          <a:noFill/>
        </p:spPr>
        <p:txBody>
          <a:bodyPr lIns="720000" tIns="0" rIns="360000" bIns="0" anchor="ctr" anchorCtr="0">
            <a:normAutofit/>
          </a:bodyPr>
          <a:lstStyle>
            <a:lvl1pPr marL="0" indent="0">
              <a:lnSpc>
                <a:spcPct val="100000"/>
              </a:lnSpc>
              <a:buNone/>
              <a:defRPr sz="1200" cap="all" spc="400" baseline="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pt-PT" dirty="0">
                <a:solidFill>
                  <a:schemeClr val="tx1"/>
                </a:solidFill>
              </a:rPr>
              <a:t>1 SET. 2020 | Lisboa</a:t>
            </a:r>
            <a:br>
              <a:rPr lang="pt-PT" dirty="0">
                <a:solidFill>
                  <a:schemeClr val="tx1"/>
                </a:solidFill>
              </a:rPr>
            </a:br>
            <a:r>
              <a:rPr lang="pt-PT" dirty="0">
                <a:solidFill>
                  <a:schemeClr val="tx1"/>
                </a:solidFill>
              </a:rPr>
              <a:t>Nome | Cargo</a:t>
            </a:r>
          </a:p>
        </p:txBody>
      </p:sp>
      <p:sp>
        <p:nvSpPr>
          <p:cNvPr id="34" name="Title 33"/>
          <p:cNvSpPr>
            <a:spLocks noGrp="1"/>
          </p:cNvSpPr>
          <p:nvPr>
            <p:ph type="title" hasCustomPrompt="1"/>
          </p:nvPr>
        </p:nvSpPr>
        <p:spPr>
          <a:xfrm>
            <a:off x="6134100" y="360000"/>
            <a:ext cx="5724000" cy="3600000"/>
          </a:xfrm>
          <a:noFill/>
        </p:spPr>
        <p:txBody>
          <a:bodyPr wrap="square" lIns="720000" tIns="720000" rIns="360000" bIns="180000" anchor="b" anchorCtr="0">
            <a:noAutofit/>
          </a:bodyPr>
          <a:lstStyle>
            <a:lvl1pPr>
              <a:defRPr sz="3200" b="0" cap="all" spc="4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título</a:t>
            </a:r>
            <a:br>
              <a:rPr lang="en-US" dirty="0"/>
            </a:br>
            <a:r>
              <a:rPr lang="en-US" dirty="0"/>
              <a:t>E </a:t>
            </a:r>
            <a:r>
              <a:rPr lang="en-US" dirty="0" err="1"/>
              <a:t>subtítulo</a:t>
            </a:r>
            <a:endParaRPr lang="pt-PT" dirty="0"/>
          </a:p>
        </p:txBody>
      </p:sp>
      <p:cxnSp>
        <p:nvCxnSpPr>
          <p:cNvPr id="25" name="Straight Connector 24"/>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userDrawn="1"/>
        </p:nvGrpSpPr>
        <p:grpSpPr>
          <a:xfrm>
            <a:off x="6840538" y="5178425"/>
            <a:ext cx="2586037" cy="855663"/>
            <a:chOff x="6840538" y="5178425"/>
            <a:chExt cx="2586037" cy="855663"/>
          </a:xfrm>
          <a:solidFill>
            <a:schemeClr val="bg1"/>
          </a:solidFill>
        </p:grpSpPr>
        <p:sp>
          <p:nvSpPr>
            <p:cNvPr id="4" name="Freeform 5"/>
            <p:cNvSpPr>
              <a:spLocks/>
            </p:cNvSpPr>
            <p:nvPr userDrawn="1"/>
          </p:nvSpPr>
          <p:spPr bwMode="auto">
            <a:xfrm>
              <a:off x="7712075" y="5178425"/>
              <a:ext cx="836612" cy="855663"/>
            </a:xfrm>
            <a:custGeom>
              <a:avLst/>
              <a:gdLst>
                <a:gd name="T0" fmla="*/ 4010 w 6603"/>
                <a:gd name="T1" fmla="*/ 6318 h 6749"/>
                <a:gd name="T2" fmla="*/ 285 w 6603"/>
                <a:gd name="T3" fmla="*/ 4156 h 6749"/>
                <a:gd name="T4" fmla="*/ 1053 w 6603"/>
                <a:gd name="T5" fmla="*/ 1244 h 6749"/>
                <a:gd name="T6" fmla="*/ 350 w 6603"/>
                <a:gd name="T7" fmla="*/ 3988 h 6749"/>
                <a:gd name="T8" fmla="*/ 3895 w 6603"/>
                <a:gd name="T9" fmla="*/ 6045 h 6749"/>
                <a:gd name="T10" fmla="*/ 5953 w 6603"/>
                <a:gd name="T11" fmla="*/ 2499 h 6749"/>
                <a:gd name="T12" fmla="*/ 2428 w 6603"/>
                <a:gd name="T13" fmla="*/ 437 h 6749"/>
                <a:gd name="T14" fmla="*/ 2447 w 6603"/>
                <a:gd name="T15" fmla="*/ 432 h 6749"/>
                <a:gd name="T16" fmla="*/ 6171 w 6603"/>
                <a:gd name="T17" fmla="*/ 2593 h 6749"/>
                <a:gd name="T18" fmla="*/ 4010 w 6603"/>
                <a:gd name="T19" fmla="*/ 6318 h 6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03" h="6749">
                  <a:moveTo>
                    <a:pt x="4010" y="6318"/>
                  </a:moveTo>
                  <a:cubicBezTo>
                    <a:pt x="2385" y="6749"/>
                    <a:pt x="717" y="5782"/>
                    <a:pt x="285" y="4156"/>
                  </a:cubicBezTo>
                  <a:cubicBezTo>
                    <a:pt x="0" y="3080"/>
                    <a:pt x="327" y="1986"/>
                    <a:pt x="1053" y="1244"/>
                  </a:cubicBezTo>
                  <a:cubicBezTo>
                    <a:pt x="382" y="1949"/>
                    <a:pt x="82" y="2977"/>
                    <a:pt x="350" y="3988"/>
                  </a:cubicBezTo>
                  <a:cubicBezTo>
                    <a:pt x="761" y="5535"/>
                    <a:pt x="2348" y="6456"/>
                    <a:pt x="3895" y="6045"/>
                  </a:cubicBezTo>
                  <a:cubicBezTo>
                    <a:pt x="5442" y="5634"/>
                    <a:pt x="6364" y="4047"/>
                    <a:pt x="5953" y="2499"/>
                  </a:cubicBezTo>
                  <a:cubicBezTo>
                    <a:pt x="5544" y="959"/>
                    <a:pt x="3968" y="40"/>
                    <a:pt x="2428" y="437"/>
                  </a:cubicBezTo>
                  <a:cubicBezTo>
                    <a:pt x="2434" y="435"/>
                    <a:pt x="2440" y="433"/>
                    <a:pt x="2447" y="432"/>
                  </a:cubicBezTo>
                  <a:cubicBezTo>
                    <a:pt x="4072" y="0"/>
                    <a:pt x="5740" y="968"/>
                    <a:pt x="6171" y="2593"/>
                  </a:cubicBezTo>
                  <a:cubicBezTo>
                    <a:pt x="6603" y="4218"/>
                    <a:pt x="5635" y="5886"/>
                    <a:pt x="4010" y="63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5" name="Freeform 6"/>
            <p:cNvSpPr>
              <a:spLocks/>
            </p:cNvSpPr>
            <p:nvPr userDrawn="1"/>
          </p:nvSpPr>
          <p:spPr bwMode="auto">
            <a:xfrm>
              <a:off x="8027988" y="5448300"/>
              <a:ext cx="93662" cy="227013"/>
            </a:xfrm>
            <a:custGeom>
              <a:avLst/>
              <a:gdLst>
                <a:gd name="T0" fmla="*/ 738 w 738"/>
                <a:gd name="T1" fmla="*/ 1789 h 1789"/>
                <a:gd name="T2" fmla="*/ 261 w 738"/>
                <a:gd name="T3" fmla="*/ 938 h 1789"/>
                <a:gd name="T4" fmla="*/ 415 w 738"/>
                <a:gd name="T5" fmla="*/ 682 h 1789"/>
                <a:gd name="T6" fmla="*/ 290 w 738"/>
                <a:gd name="T7" fmla="*/ 466 h 1789"/>
                <a:gd name="T8" fmla="*/ 324 w 738"/>
                <a:gd name="T9" fmla="*/ 62 h 1789"/>
                <a:gd name="T10" fmla="*/ 524 w 738"/>
                <a:gd name="T11" fmla="*/ 124 h 1789"/>
                <a:gd name="T12" fmla="*/ 738 w 738"/>
                <a:gd name="T13" fmla="*/ 1789 h 1789"/>
              </a:gdLst>
              <a:ahLst/>
              <a:cxnLst>
                <a:cxn ang="0">
                  <a:pos x="T0" y="T1"/>
                </a:cxn>
                <a:cxn ang="0">
                  <a:pos x="T2" y="T3"/>
                </a:cxn>
                <a:cxn ang="0">
                  <a:pos x="T4" y="T5"/>
                </a:cxn>
                <a:cxn ang="0">
                  <a:pos x="T6" y="T7"/>
                </a:cxn>
                <a:cxn ang="0">
                  <a:pos x="T8" y="T9"/>
                </a:cxn>
                <a:cxn ang="0">
                  <a:pos x="T10" y="T11"/>
                </a:cxn>
                <a:cxn ang="0">
                  <a:pos x="T12" y="T13"/>
                </a:cxn>
              </a:cxnLst>
              <a:rect l="0" t="0" r="r" b="b"/>
              <a:pathLst>
                <a:path w="738" h="1789">
                  <a:moveTo>
                    <a:pt x="738" y="1789"/>
                  </a:moveTo>
                  <a:cubicBezTo>
                    <a:pt x="366" y="1697"/>
                    <a:pt x="0" y="1311"/>
                    <a:pt x="261" y="938"/>
                  </a:cubicBezTo>
                  <a:cubicBezTo>
                    <a:pt x="339" y="901"/>
                    <a:pt x="426" y="795"/>
                    <a:pt x="415" y="682"/>
                  </a:cubicBezTo>
                  <a:cubicBezTo>
                    <a:pt x="404" y="569"/>
                    <a:pt x="341" y="548"/>
                    <a:pt x="290" y="466"/>
                  </a:cubicBezTo>
                  <a:cubicBezTo>
                    <a:pt x="237" y="382"/>
                    <a:pt x="435" y="233"/>
                    <a:pt x="324" y="62"/>
                  </a:cubicBezTo>
                  <a:cubicBezTo>
                    <a:pt x="393" y="48"/>
                    <a:pt x="498" y="0"/>
                    <a:pt x="524" y="124"/>
                  </a:cubicBezTo>
                  <a:cubicBezTo>
                    <a:pt x="628" y="622"/>
                    <a:pt x="595" y="1309"/>
                    <a:pt x="738" y="17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7" name="Freeform 7"/>
            <p:cNvSpPr>
              <a:spLocks/>
            </p:cNvSpPr>
            <p:nvPr userDrawn="1"/>
          </p:nvSpPr>
          <p:spPr bwMode="auto">
            <a:xfrm>
              <a:off x="7769225" y="5414963"/>
              <a:ext cx="185737" cy="200025"/>
            </a:xfrm>
            <a:custGeom>
              <a:avLst/>
              <a:gdLst>
                <a:gd name="T0" fmla="*/ 581 w 1464"/>
                <a:gd name="T1" fmla="*/ 509 h 1579"/>
                <a:gd name="T2" fmla="*/ 696 w 1464"/>
                <a:gd name="T3" fmla="*/ 645 h 1579"/>
                <a:gd name="T4" fmla="*/ 700 w 1464"/>
                <a:gd name="T5" fmla="*/ 648 h 1579"/>
                <a:gd name="T6" fmla="*/ 698 w 1464"/>
                <a:gd name="T7" fmla="*/ 510 h 1579"/>
                <a:gd name="T8" fmla="*/ 1061 w 1464"/>
                <a:gd name="T9" fmla="*/ 378 h 1579"/>
                <a:gd name="T10" fmla="*/ 1289 w 1464"/>
                <a:gd name="T11" fmla="*/ 507 h 1579"/>
                <a:gd name="T12" fmla="*/ 1032 w 1464"/>
                <a:gd name="T13" fmla="*/ 693 h 1579"/>
                <a:gd name="T14" fmla="*/ 778 w 1464"/>
                <a:gd name="T15" fmla="*/ 724 h 1579"/>
                <a:gd name="T16" fmla="*/ 769 w 1464"/>
                <a:gd name="T17" fmla="*/ 730 h 1579"/>
                <a:gd name="T18" fmla="*/ 1464 w 1464"/>
                <a:gd name="T19" fmla="*/ 1579 h 1579"/>
                <a:gd name="T20" fmla="*/ 1322 w 1464"/>
                <a:gd name="T21" fmla="*/ 1518 h 1579"/>
                <a:gd name="T22" fmla="*/ 724 w 1464"/>
                <a:gd name="T23" fmla="*/ 811 h 1579"/>
                <a:gd name="T24" fmla="*/ 619 w 1464"/>
                <a:gd name="T25" fmla="*/ 1086 h 1579"/>
                <a:gd name="T26" fmla="*/ 446 w 1464"/>
                <a:gd name="T27" fmla="*/ 1269 h 1579"/>
                <a:gd name="T28" fmla="*/ 339 w 1464"/>
                <a:gd name="T29" fmla="*/ 1027 h 1579"/>
                <a:gd name="T30" fmla="*/ 503 w 1464"/>
                <a:gd name="T31" fmla="*/ 679 h 1579"/>
                <a:gd name="T32" fmla="*/ 634 w 1464"/>
                <a:gd name="T33" fmla="*/ 706 h 1579"/>
                <a:gd name="T34" fmla="*/ 514 w 1464"/>
                <a:gd name="T35" fmla="*/ 564 h 1579"/>
                <a:gd name="T36" fmla="*/ 498 w 1464"/>
                <a:gd name="T37" fmla="*/ 568 h 1579"/>
                <a:gd name="T38" fmla="*/ 380 w 1464"/>
                <a:gd name="T39" fmla="*/ 474 h 1579"/>
                <a:gd name="T40" fmla="*/ 474 w 1464"/>
                <a:gd name="T41" fmla="*/ 356 h 1579"/>
                <a:gd name="T42" fmla="*/ 592 w 1464"/>
                <a:gd name="T43" fmla="*/ 450 h 1579"/>
                <a:gd name="T44" fmla="*/ 581 w 1464"/>
                <a:gd name="T45" fmla="*/ 50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4" h="1579">
                  <a:moveTo>
                    <a:pt x="581" y="509"/>
                  </a:moveTo>
                  <a:lnTo>
                    <a:pt x="696" y="645"/>
                  </a:lnTo>
                  <a:lnTo>
                    <a:pt x="700" y="648"/>
                  </a:lnTo>
                  <a:cubicBezTo>
                    <a:pt x="737" y="648"/>
                    <a:pt x="763" y="586"/>
                    <a:pt x="698" y="510"/>
                  </a:cubicBezTo>
                  <a:cubicBezTo>
                    <a:pt x="493" y="269"/>
                    <a:pt x="646" y="0"/>
                    <a:pt x="1061" y="378"/>
                  </a:cubicBezTo>
                  <a:cubicBezTo>
                    <a:pt x="1118" y="430"/>
                    <a:pt x="1209" y="502"/>
                    <a:pt x="1289" y="507"/>
                  </a:cubicBezTo>
                  <a:cubicBezTo>
                    <a:pt x="1214" y="564"/>
                    <a:pt x="1115" y="653"/>
                    <a:pt x="1032" y="693"/>
                  </a:cubicBezTo>
                  <a:cubicBezTo>
                    <a:pt x="968" y="724"/>
                    <a:pt x="872" y="753"/>
                    <a:pt x="778" y="724"/>
                  </a:cubicBezTo>
                  <a:lnTo>
                    <a:pt x="769" y="730"/>
                  </a:lnTo>
                  <a:lnTo>
                    <a:pt x="1464" y="1579"/>
                  </a:lnTo>
                  <a:lnTo>
                    <a:pt x="1322" y="1518"/>
                  </a:lnTo>
                  <a:lnTo>
                    <a:pt x="724" y="811"/>
                  </a:lnTo>
                  <a:cubicBezTo>
                    <a:pt x="740" y="939"/>
                    <a:pt x="654" y="1049"/>
                    <a:pt x="619" y="1086"/>
                  </a:cubicBezTo>
                  <a:lnTo>
                    <a:pt x="446" y="1269"/>
                  </a:lnTo>
                  <a:cubicBezTo>
                    <a:pt x="442" y="1191"/>
                    <a:pt x="385" y="1088"/>
                    <a:pt x="339" y="1027"/>
                  </a:cubicBezTo>
                  <a:cubicBezTo>
                    <a:pt x="0" y="580"/>
                    <a:pt x="282" y="452"/>
                    <a:pt x="503" y="679"/>
                  </a:cubicBezTo>
                  <a:cubicBezTo>
                    <a:pt x="566" y="743"/>
                    <a:pt x="608" y="735"/>
                    <a:pt x="634" y="706"/>
                  </a:cubicBezTo>
                  <a:lnTo>
                    <a:pt x="514" y="564"/>
                  </a:lnTo>
                  <a:cubicBezTo>
                    <a:pt x="509" y="566"/>
                    <a:pt x="504" y="567"/>
                    <a:pt x="498" y="568"/>
                  </a:cubicBezTo>
                  <a:cubicBezTo>
                    <a:pt x="439" y="574"/>
                    <a:pt x="386" y="532"/>
                    <a:pt x="380" y="474"/>
                  </a:cubicBezTo>
                  <a:cubicBezTo>
                    <a:pt x="373" y="415"/>
                    <a:pt x="415" y="362"/>
                    <a:pt x="474" y="356"/>
                  </a:cubicBezTo>
                  <a:cubicBezTo>
                    <a:pt x="533" y="349"/>
                    <a:pt x="585" y="391"/>
                    <a:pt x="592" y="450"/>
                  </a:cubicBezTo>
                  <a:cubicBezTo>
                    <a:pt x="594" y="471"/>
                    <a:pt x="590" y="491"/>
                    <a:pt x="581"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8" name="Freeform 8"/>
            <p:cNvSpPr>
              <a:spLocks/>
            </p:cNvSpPr>
            <p:nvPr userDrawn="1"/>
          </p:nvSpPr>
          <p:spPr bwMode="auto">
            <a:xfrm>
              <a:off x="8047038" y="5727700"/>
              <a:ext cx="49212" cy="55563"/>
            </a:xfrm>
            <a:custGeom>
              <a:avLst/>
              <a:gdLst>
                <a:gd name="T0" fmla="*/ 391 w 393"/>
                <a:gd name="T1" fmla="*/ 390 h 439"/>
                <a:gd name="T2" fmla="*/ 347 w 393"/>
                <a:gd name="T3" fmla="*/ 437 h 439"/>
                <a:gd name="T4" fmla="*/ 0 w 393"/>
                <a:gd name="T5" fmla="*/ 32 h 439"/>
                <a:gd name="T6" fmla="*/ 27 w 393"/>
                <a:gd name="T7" fmla="*/ 7 h 439"/>
                <a:gd name="T8" fmla="*/ 51 w 393"/>
                <a:gd name="T9" fmla="*/ 0 h 439"/>
                <a:gd name="T10" fmla="*/ 391 w 393"/>
                <a:gd name="T11" fmla="*/ 390 h 439"/>
              </a:gdLst>
              <a:ahLst/>
              <a:cxnLst>
                <a:cxn ang="0">
                  <a:pos x="T0" y="T1"/>
                </a:cxn>
                <a:cxn ang="0">
                  <a:pos x="T2" y="T3"/>
                </a:cxn>
                <a:cxn ang="0">
                  <a:pos x="T4" y="T5"/>
                </a:cxn>
                <a:cxn ang="0">
                  <a:pos x="T6" y="T7"/>
                </a:cxn>
                <a:cxn ang="0">
                  <a:pos x="T8" y="T9"/>
                </a:cxn>
                <a:cxn ang="0">
                  <a:pos x="T10" y="T11"/>
                </a:cxn>
              </a:cxnLst>
              <a:rect l="0" t="0" r="r" b="b"/>
              <a:pathLst>
                <a:path w="393" h="439">
                  <a:moveTo>
                    <a:pt x="391" y="390"/>
                  </a:moveTo>
                  <a:cubicBezTo>
                    <a:pt x="393" y="419"/>
                    <a:pt x="383" y="439"/>
                    <a:pt x="347" y="437"/>
                  </a:cubicBezTo>
                  <a:lnTo>
                    <a:pt x="0" y="32"/>
                  </a:lnTo>
                  <a:cubicBezTo>
                    <a:pt x="14" y="28"/>
                    <a:pt x="21" y="19"/>
                    <a:pt x="27" y="7"/>
                  </a:cubicBezTo>
                  <a:cubicBezTo>
                    <a:pt x="38" y="8"/>
                    <a:pt x="48" y="4"/>
                    <a:pt x="51" y="0"/>
                  </a:cubicBezTo>
                  <a:lnTo>
                    <a:pt x="391" y="3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10" name="Freeform 9"/>
            <p:cNvSpPr>
              <a:spLocks/>
            </p:cNvSpPr>
            <p:nvPr userDrawn="1"/>
          </p:nvSpPr>
          <p:spPr bwMode="auto">
            <a:xfrm>
              <a:off x="7831138" y="5535613"/>
              <a:ext cx="223837" cy="193675"/>
            </a:xfrm>
            <a:custGeom>
              <a:avLst/>
              <a:gdLst>
                <a:gd name="T0" fmla="*/ 527 w 1756"/>
                <a:gd name="T1" fmla="*/ 289 h 1521"/>
                <a:gd name="T2" fmla="*/ 354 w 1756"/>
                <a:gd name="T3" fmla="*/ 489 h 1521"/>
                <a:gd name="T4" fmla="*/ 879 w 1756"/>
                <a:gd name="T5" fmla="*/ 665 h 1521"/>
                <a:gd name="T6" fmla="*/ 1008 w 1756"/>
                <a:gd name="T7" fmla="*/ 714 h 1521"/>
                <a:gd name="T8" fmla="*/ 1416 w 1756"/>
                <a:gd name="T9" fmla="*/ 905 h 1521"/>
                <a:gd name="T10" fmla="*/ 1589 w 1756"/>
                <a:gd name="T11" fmla="*/ 1022 h 1521"/>
                <a:gd name="T12" fmla="*/ 1690 w 1756"/>
                <a:gd name="T13" fmla="*/ 1136 h 1521"/>
                <a:gd name="T14" fmla="*/ 1717 w 1756"/>
                <a:gd name="T15" fmla="*/ 1191 h 1521"/>
                <a:gd name="T16" fmla="*/ 1753 w 1756"/>
                <a:gd name="T17" fmla="*/ 1333 h 1521"/>
                <a:gd name="T18" fmla="*/ 1749 w 1756"/>
                <a:gd name="T19" fmla="*/ 1439 h 1521"/>
                <a:gd name="T20" fmla="*/ 1741 w 1756"/>
                <a:gd name="T21" fmla="*/ 1469 h 1521"/>
                <a:gd name="T22" fmla="*/ 1727 w 1756"/>
                <a:gd name="T23" fmla="*/ 1462 h 1521"/>
                <a:gd name="T24" fmla="*/ 1714 w 1756"/>
                <a:gd name="T25" fmla="*/ 1332 h 1521"/>
                <a:gd name="T26" fmla="*/ 1685 w 1756"/>
                <a:gd name="T27" fmla="*/ 1240 h 1521"/>
                <a:gd name="T28" fmla="*/ 1678 w 1756"/>
                <a:gd name="T29" fmla="*/ 1246 h 1521"/>
                <a:gd name="T30" fmla="*/ 1697 w 1756"/>
                <a:gd name="T31" fmla="*/ 1394 h 1521"/>
                <a:gd name="T32" fmla="*/ 1699 w 1756"/>
                <a:gd name="T33" fmla="*/ 1499 h 1521"/>
                <a:gd name="T34" fmla="*/ 1676 w 1756"/>
                <a:gd name="T35" fmla="*/ 1502 h 1521"/>
                <a:gd name="T36" fmla="*/ 1669 w 1756"/>
                <a:gd name="T37" fmla="*/ 1437 h 1521"/>
                <a:gd name="T38" fmla="*/ 1654 w 1756"/>
                <a:gd name="T39" fmla="*/ 1347 h 1521"/>
                <a:gd name="T40" fmla="*/ 1626 w 1756"/>
                <a:gd name="T41" fmla="*/ 1276 h 1521"/>
                <a:gd name="T42" fmla="*/ 1645 w 1756"/>
                <a:gd name="T43" fmla="*/ 1388 h 1521"/>
                <a:gd name="T44" fmla="*/ 1653 w 1756"/>
                <a:gd name="T45" fmla="*/ 1495 h 1521"/>
                <a:gd name="T46" fmla="*/ 1644 w 1756"/>
                <a:gd name="T47" fmla="*/ 1503 h 1521"/>
                <a:gd name="T48" fmla="*/ 1627 w 1756"/>
                <a:gd name="T49" fmla="*/ 1477 h 1521"/>
                <a:gd name="T50" fmla="*/ 1612 w 1756"/>
                <a:gd name="T51" fmla="*/ 1391 h 1521"/>
                <a:gd name="T52" fmla="*/ 1579 w 1756"/>
                <a:gd name="T53" fmla="*/ 1284 h 1521"/>
                <a:gd name="T54" fmla="*/ 1599 w 1756"/>
                <a:gd name="T55" fmla="*/ 1393 h 1521"/>
                <a:gd name="T56" fmla="*/ 1601 w 1756"/>
                <a:gd name="T57" fmla="*/ 1452 h 1521"/>
                <a:gd name="T58" fmla="*/ 1592 w 1756"/>
                <a:gd name="T59" fmla="*/ 1462 h 1521"/>
                <a:gd name="T60" fmla="*/ 1570 w 1756"/>
                <a:gd name="T61" fmla="*/ 1402 h 1521"/>
                <a:gd name="T62" fmla="*/ 1520 w 1756"/>
                <a:gd name="T63" fmla="*/ 1260 h 1521"/>
                <a:gd name="T64" fmla="*/ 1341 w 1756"/>
                <a:gd name="T65" fmla="*/ 1038 h 1521"/>
                <a:gd name="T66" fmla="*/ 1340 w 1756"/>
                <a:gd name="T67" fmla="*/ 1038 h 1521"/>
                <a:gd name="T68" fmla="*/ 1218 w 1756"/>
                <a:gd name="T69" fmla="*/ 982 h 1521"/>
                <a:gd name="T70" fmla="*/ 1093 w 1756"/>
                <a:gd name="T71" fmla="*/ 943 h 1521"/>
                <a:gd name="T72" fmla="*/ 135 w 1756"/>
                <a:gd name="T73" fmla="*/ 742 h 1521"/>
                <a:gd name="T74" fmla="*/ 7 w 1756"/>
                <a:gd name="T75" fmla="*/ 671 h 1521"/>
                <a:gd name="T76" fmla="*/ 44 w 1756"/>
                <a:gd name="T77" fmla="*/ 461 h 1521"/>
                <a:gd name="T78" fmla="*/ 282 w 1756"/>
                <a:gd name="T79" fmla="*/ 0 h 1521"/>
                <a:gd name="T80" fmla="*/ 527 w 1756"/>
                <a:gd name="T81" fmla="*/ 289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6" h="1521">
                  <a:moveTo>
                    <a:pt x="527" y="289"/>
                  </a:moveTo>
                  <a:cubicBezTo>
                    <a:pt x="448" y="389"/>
                    <a:pt x="411" y="430"/>
                    <a:pt x="354" y="489"/>
                  </a:cubicBezTo>
                  <a:cubicBezTo>
                    <a:pt x="532" y="539"/>
                    <a:pt x="709" y="593"/>
                    <a:pt x="879" y="665"/>
                  </a:cubicBezTo>
                  <a:cubicBezTo>
                    <a:pt x="922" y="683"/>
                    <a:pt x="964" y="698"/>
                    <a:pt x="1008" y="714"/>
                  </a:cubicBezTo>
                  <a:cubicBezTo>
                    <a:pt x="1149" y="766"/>
                    <a:pt x="1297" y="819"/>
                    <a:pt x="1416" y="905"/>
                  </a:cubicBezTo>
                  <a:cubicBezTo>
                    <a:pt x="1466" y="940"/>
                    <a:pt x="1539" y="983"/>
                    <a:pt x="1589" y="1022"/>
                  </a:cubicBezTo>
                  <a:cubicBezTo>
                    <a:pt x="1620" y="1046"/>
                    <a:pt x="1670" y="1104"/>
                    <a:pt x="1690" y="1136"/>
                  </a:cubicBezTo>
                  <a:cubicBezTo>
                    <a:pt x="1699" y="1151"/>
                    <a:pt x="1709" y="1169"/>
                    <a:pt x="1717" y="1191"/>
                  </a:cubicBezTo>
                  <a:cubicBezTo>
                    <a:pt x="1734" y="1239"/>
                    <a:pt x="1739" y="1278"/>
                    <a:pt x="1753" y="1333"/>
                  </a:cubicBezTo>
                  <a:cubicBezTo>
                    <a:pt x="1756" y="1366"/>
                    <a:pt x="1752" y="1411"/>
                    <a:pt x="1749" y="1439"/>
                  </a:cubicBezTo>
                  <a:cubicBezTo>
                    <a:pt x="1748" y="1446"/>
                    <a:pt x="1748" y="1466"/>
                    <a:pt x="1741" y="1469"/>
                  </a:cubicBezTo>
                  <a:cubicBezTo>
                    <a:pt x="1736" y="1472"/>
                    <a:pt x="1730" y="1468"/>
                    <a:pt x="1727" y="1462"/>
                  </a:cubicBezTo>
                  <a:cubicBezTo>
                    <a:pt x="1719" y="1449"/>
                    <a:pt x="1717" y="1415"/>
                    <a:pt x="1714" y="1332"/>
                  </a:cubicBezTo>
                  <a:cubicBezTo>
                    <a:pt x="1684" y="1256"/>
                    <a:pt x="1690" y="1241"/>
                    <a:pt x="1685" y="1240"/>
                  </a:cubicBezTo>
                  <a:cubicBezTo>
                    <a:pt x="1682" y="1240"/>
                    <a:pt x="1679" y="1242"/>
                    <a:pt x="1678" y="1246"/>
                  </a:cubicBezTo>
                  <a:cubicBezTo>
                    <a:pt x="1673" y="1269"/>
                    <a:pt x="1695" y="1340"/>
                    <a:pt x="1697" y="1394"/>
                  </a:cubicBezTo>
                  <a:cubicBezTo>
                    <a:pt x="1699" y="1440"/>
                    <a:pt x="1701" y="1485"/>
                    <a:pt x="1699" y="1499"/>
                  </a:cubicBezTo>
                  <a:cubicBezTo>
                    <a:pt x="1696" y="1521"/>
                    <a:pt x="1679" y="1517"/>
                    <a:pt x="1676" y="1502"/>
                  </a:cubicBezTo>
                  <a:cubicBezTo>
                    <a:pt x="1674" y="1494"/>
                    <a:pt x="1672" y="1467"/>
                    <a:pt x="1669" y="1437"/>
                  </a:cubicBezTo>
                  <a:cubicBezTo>
                    <a:pt x="1665" y="1408"/>
                    <a:pt x="1660" y="1376"/>
                    <a:pt x="1654" y="1347"/>
                  </a:cubicBezTo>
                  <a:cubicBezTo>
                    <a:pt x="1647" y="1308"/>
                    <a:pt x="1636" y="1274"/>
                    <a:pt x="1626" y="1276"/>
                  </a:cubicBezTo>
                  <a:cubicBezTo>
                    <a:pt x="1623" y="1280"/>
                    <a:pt x="1637" y="1336"/>
                    <a:pt x="1645" y="1388"/>
                  </a:cubicBezTo>
                  <a:cubicBezTo>
                    <a:pt x="1647" y="1402"/>
                    <a:pt x="1657" y="1483"/>
                    <a:pt x="1653" y="1495"/>
                  </a:cubicBezTo>
                  <a:cubicBezTo>
                    <a:pt x="1652" y="1500"/>
                    <a:pt x="1649" y="1503"/>
                    <a:pt x="1644" y="1503"/>
                  </a:cubicBezTo>
                  <a:cubicBezTo>
                    <a:pt x="1633" y="1504"/>
                    <a:pt x="1629" y="1490"/>
                    <a:pt x="1627" y="1477"/>
                  </a:cubicBezTo>
                  <a:cubicBezTo>
                    <a:pt x="1622" y="1455"/>
                    <a:pt x="1620" y="1426"/>
                    <a:pt x="1612" y="1391"/>
                  </a:cubicBezTo>
                  <a:cubicBezTo>
                    <a:pt x="1604" y="1332"/>
                    <a:pt x="1592" y="1279"/>
                    <a:pt x="1579" y="1284"/>
                  </a:cubicBezTo>
                  <a:cubicBezTo>
                    <a:pt x="1577" y="1283"/>
                    <a:pt x="1592" y="1340"/>
                    <a:pt x="1599" y="1393"/>
                  </a:cubicBezTo>
                  <a:cubicBezTo>
                    <a:pt x="1601" y="1408"/>
                    <a:pt x="1604" y="1437"/>
                    <a:pt x="1601" y="1452"/>
                  </a:cubicBezTo>
                  <a:cubicBezTo>
                    <a:pt x="1600" y="1457"/>
                    <a:pt x="1598" y="1461"/>
                    <a:pt x="1592" y="1462"/>
                  </a:cubicBezTo>
                  <a:cubicBezTo>
                    <a:pt x="1580" y="1463"/>
                    <a:pt x="1573" y="1411"/>
                    <a:pt x="1570" y="1402"/>
                  </a:cubicBezTo>
                  <a:cubicBezTo>
                    <a:pt x="1554" y="1348"/>
                    <a:pt x="1528" y="1271"/>
                    <a:pt x="1520" y="1260"/>
                  </a:cubicBezTo>
                  <a:cubicBezTo>
                    <a:pt x="1460" y="1186"/>
                    <a:pt x="1397" y="1159"/>
                    <a:pt x="1341" y="1038"/>
                  </a:cubicBezTo>
                  <a:lnTo>
                    <a:pt x="1340" y="1038"/>
                  </a:lnTo>
                  <a:cubicBezTo>
                    <a:pt x="1302" y="1016"/>
                    <a:pt x="1261" y="998"/>
                    <a:pt x="1218" y="982"/>
                  </a:cubicBezTo>
                  <a:cubicBezTo>
                    <a:pt x="1177" y="967"/>
                    <a:pt x="1136" y="955"/>
                    <a:pt x="1093" y="943"/>
                  </a:cubicBezTo>
                  <a:cubicBezTo>
                    <a:pt x="778" y="861"/>
                    <a:pt x="389" y="860"/>
                    <a:pt x="135" y="742"/>
                  </a:cubicBezTo>
                  <a:cubicBezTo>
                    <a:pt x="97" y="724"/>
                    <a:pt x="43" y="694"/>
                    <a:pt x="7" y="671"/>
                  </a:cubicBezTo>
                  <a:cubicBezTo>
                    <a:pt x="0" y="614"/>
                    <a:pt x="9" y="544"/>
                    <a:pt x="44" y="461"/>
                  </a:cubicBezTo>
                  <a:cubicBezTo>
                    <a:pt x="124" y="271"/>
                    <a:pt x="162" y="159"/>
                    <a:pt x="282" y="0"/>
                  </a:cubicBezTo>
                  <a:lnTo>
                    <a:pt x="527"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7" name="Freeform 10"/>
            <p:cNvSpPr>
              <a:spLocks/>
            </p:cNvSpPr>
            <p:nvPr userDrawn="1"/>
          </p:nvSpPr>
          <p:spPr bwMode="auto">
            <a:xfrm>
              <a:off x="8061325" y="5803900"/>
              <a:ext cx="152400" cy="130175"/>
            </a:xfrm>
            <a:custGeom>
              <a:avLst/>
              <a:gdLst>
                <a:gd name="T0" fmla="*/ 1203 w 1203"/>
                <a:gd name="T1" fmla="*/ 885 h 1035"/>
                <a:gd name="T2" fmla="*/ 0 w 1203"/>
                <a:gd name="T3" fmla="*/ 968 h 1035"/>
                <a:gd name="T4" fmla="*/ 90 w 1203"/>
                <a:gd name="T5" fmla="*/ 0 h 1035"/>
                <a:gd name="T6" fmla="*/ 827 w 1203"/>
                <a:gd name="T7" fmla="*/ 307 h 1035"/>
                <a:gd name="T8" fmla="*/ 1203 w 1203"/>
                <a:gd name="T9" fmla="*/ 885 h 1035"/>
              </a:gdLst>
              <a:ahLst/>
              <a:cxnLst>
                <a:cxn ang="0">
                  <a:pos x="T0" y="T1"/>
                </a:cxn>
                <a:cxn ang="0">
                  <a:pos x="T2" y="T3"/>
                </a:cxn>
                <a:cxn ang="0">
                  <a:pos x="T4" y="T5"/>
                </a:cxn>
                <a:cxn ang="0">
                  <a:pos x="T6" y="T7"/>
                </a:cxn>
                <a:cxn ang="0">
                  <a:pos x="T8" y="T9"/>
                </a:cxn>
              </a:cxnLst>
              <a:rect l="0" t="0" r="r" b="b"/>
              <a:pathLst>
                <a:path w="1203" h="1035">
                  <a:moveTo>
                    <a:pt x="1203" y="885"/>
                  </a:moveTo>
                  <a:cubicBezTo>
                    <a:pt x="807" y="999"/>
                    <a:pt x="398" y="1035"/>
                    <a:pt x="0" y="968"/>
                  </a:cubicBezTo>
                  <a:cubicBezTo>
                    <a:pt x="115" y="583"/>
                    <a:pt x="99" y="423"/>
                    <a:pt x="90" y="0"/>
                  </a:cubicBezTo>
                  <a:cubicBezTo>
                    <a:pt x="264" y="115"/>
                    <a:pt x="388" y="200"/>
                    <a:pt x="827" y="307"/>
                  </a:cubicBezTo>
                  <a:cubicBezTo>
                    <a:pt x="893" y="475"/>
                    <a:pt x="988" y="722"/>
                    <a:pt x="1203"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8" name="Freeform 11"/>
            <p:cNvSpPr>
              <a:spLocks noEditPoints="1"/>
            </p:cNvSpPr>
            <p:nvPr userDrawn="1"/>
          </p:nvSpPr>
          <p:spPr bwMode="auto">
            <a:xfrm>
              <a:off x="7883525" y="5334000"/>
              <a:ext cx="466725" cy="573088"/>
            </a:xfrm>
            <a:custGeom>
              <a:avLst/>
              <a:gdLst>
                <a:gd name="T0" fmla="*/ 804 w 3685"/>
                <a:gd name="T1" fmla="*/ 923 h 4519"/>
                <a:gd name="T2" fmla="*/ 846 w 3685"/>
                <a:gd name="T3" fmla="*/ 636 h 4519"/>
                <a:gd name="T4" fmla="*/ 1481 w 3685"/>
                <a:gd name="T5" fmla="*/ 140 h 4519"/>
                <a:gd name="T6" fmla="*/ 1491 w 3685"/>
                <a:gd name="T7" fmla="*/ 210 h 4519"/>
                <a:gd name="T8" fmla="*/ 1564 w 3685"/>
                <a:gd name="T9" fmla="*/ 503 h 4519"/>
                <a:gd name="T10" fmla="*/ 1517 w 3685"/>
                <a:gd name="T11" fmla="*/ 545 h 4519"/>
                <a:gd name="T12" fmla="*/ 1509 w 3685"/>
                <a:gd name="T13" fmla="*/ 618 h 4519"/>
                <a:gd name="T14" fmla="*/ 1496 w 3685"/>
                <a:gd name="T15" fmla="*/ 680 h 4519"/>
                <a:gd name="T16" fmla="*/ 1484 w 3685"/>
                <a:gd name="T17" fmla="*/ 778 h 4519"/>
                <a:gd name="T18" fmla="*/ 1274 w 3685"/>
                <a:gd name="T19" fmla="*/ 807 h 4519"/>
                <a:gd name="T20" fmla="*/ 1324 w 3685"/>
                <a:gd name="T21" fmla="*/ 1004 h 4519"/>
                <a:gd name="T22" fmla="*/ 606 w 3685"/>
                <a:gd name="T23" fmla="*/ 1509 h 4519"/>
                <a:gd name="T24" fmla="*/ 671 w 3685"/>
                <a:gd name="T25" fmla="*/ 1505 h 4519"/>
                <a:gd name="T26" fmla="*/ 1413 w 3685"/>
                <a:gd name="T27" fmla="*/ 983 h 4519"/>
                <a:gd name="T28" fmla="*/ 1368 w 3685"/>
                <a:gd name="T29" fmla="*/ 1372 h 4519"/>
                <a:gd name="T30" fmla="*/ 1227 w 3685"/>
                <a:gd name="T31" fmla="*/ 1801 h 4519"/>
                <a:gd name="T32" fmla="*/ 1220 w 3685"/>
                <a:gd name="T33" fmla="*/ 2063 h 4519"/>
                <a:gd name="T34" fmla="*/ 1248 w 3685"/>
                <a:gd name="T35" fmla="*/ 2118 h 4519"/>
                <a:gd name="T36" fmla="*/ 963 w 3685"/>
                <a:gd name="T37" fmla="*/ 2273 h 4519"/>
                <a:gd name="T38" fmla="*/ 3519 w 3685"/>
                <a:gd name="T39" fmla="*/ 3480 h 4519"/>
                <a:gd name="T40" fmla="*/ 3685 w 3685"/>
                <a:gd name="T41" fmla="*/ 3947 h 4519"/>
                <a:gd name="T42" fmla="*/ 3397 w 3685"/>
                <a:gd name="T43" fmla="*/ 3726 h 4519"/>
                <a:gd name="T44" fmla="*/ 3225 w 3685"/>
                <a:gd name="T45" fmla="*/ 3753 h 4519"/>
                <a:gd name="T46" fmla="*/ 3398 w 3685"/>
                <a:gd name="T47" fmla="*/ 4186 h 4519"/>
                <a:gd name="T48" fmla="*/ 2335 w 3685"/>
                <a:gd name="T49" fmla="*/ 4023 h 4519"/>
                <a:gd name="T50" fmla="*/ 1437 w 3685"/>
                <a:gd name="T51" fmla="*/ 3395 h 4519"/>
                <a:gd name="T52" fmla="*/ 1727 w 3685"/>
                <a:gd name="T53" fmla="*/ 3478 h 4519"/>
                <a:gd name="T54" fmla="*/ 1390 w 3685"/>
                <a:gd name="T55" fmla="*/ 2938 h 4519"/>
                <a:gd name="T56" fmla="*/ 1268 w 3685"/>
                <a:gd name="T57" fmla="*/ 2634 h 4519"/>
                <a:gd name="T58" fmla="*/ 456 w 3685"/>
                <a:gd name="T59" fmla="*/ 1980 h 4519"/>
                <a:gd name="T60" fmla="*/ 241 w 3685"/>
                <a:gd name="T61" fmla="*/ 1724 h 4519"/>
                <a:gd name="T62" fmla="*/ 435 w 3685"/>
                <a:gd name="T63" fmla="*/ 1198 h 4519"/>
                <a:gd name="T64" fmla="*/ 446 w 3685"/>
                <a:gd name="T65" fmla="*/ 1102 h 4519"/>
                <a:gd name="T66" fmla="*/ 762 w 3685"/>
                <a:gd name="T67" fmla="*/ 519 h 4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85" h="4519">
                  <a:moveTo>
                    <a:pt x="446" y="1102"/>
                  </a:moveTo>
                  <a:cubicBezTo>
                    <a:pt x="574" y="1050"/>
                    <a:pt x="714" y="1044"/>
                    <a:pt x="804" y="923"/>
                  </a:cubicBezTo>
                  <a:cubicBezTo>
                    <a:pt x="851" y="860"/>
                    <a:pt x="888" y="795"/>
                    <a:pt x="928" y="715"/>
                  </a:cubicBezTo>
                  <a:cubicBezTo>
                    <a:pt x="906" y="687"/>
                    <a:pt x="870" y="664"/>
                    <a:pt x="846" y="636"/>
                  </a:cubicBezTo>
                  <a:cubicBezTo>
                    <a:pt x="706" y="466"/>
                    <a:pt x="846" y="5"/>
                    <a:pt x="1195" y="1"/>
                  </a:cubicBezTo>
                  <a:cubicBezTo>
                    <a:pt x="1302" y="0"/>
                    <a:pt x="1438" y="32"/>
                    <a:pt x="1481" y="140"/>
                  </a:cubicBezTo>
                  <a:cubicBezTo>
                    <a:pt x="1265" y="16"/>
                    <a:pt x="968" y="191"/>
                    <a:pt x="1018" y="410"/>
                  </a:cubicBezTo>
                  <a:cubicBezTo>
                    <a:pt x="1053" y="213"/>
                    <a:pt x="1311" y="112"/>
                    <a:pt x="1491" y="210"/>
                  </a:cubicBezTo>
                  <a:cubicBezTo>
                    <a:pt x="1494" y="234"/>
                    <a:pt x="1459" y="321"/>
                    <a:pt x="1474" y="354"/>
                  </a:cubicBezTo>
                  <a:cubicBezTo>
                    <a:pt x="1499" y="408"/>
                    <a:pt x="1546" y="471"/>
                    <a:pt x="1564" y="503"/>
                  </a:cubicBezTo>
                  <a:cubicBezTo>
                    <a:pt x="1567" y="508"/>
                    <a:pt x="1574" y="518"/>
                    <a:pt x="1566" y="521"/>
                  </a:cubicBezTo>
                  <a:cubicBezTo>
                    <a:pt x="1548" y="528"/>
                    <a:pt x="1527" y="531"/>
                    <a:pt x="1517" y="545"/>
                  </a:cubicBezTo>
                  <a:lnTo>
                    <a:pt x="1537" y="592"/>
                  </a:lnTo>
                  <a:cubicBezTo>
                    <a:pt x="1528" y="601"/>
                    <a:pt x="1529" y="617"/>
                    <a:pt x="1509" y="618"/>
                  </a:cubicBezTo>
                  <a:cubicBezTo>
                    <a:pt x="1514" y="628"/>
                    <a:pt x="1521" y="635"/>
                    <a:pt x="1527" y="645"/>
                  </a:cubicBezTo>
                  <a:lnTo>
                    <a:pt x="1496" y="680"/>
                  </a:lnTo>
                  <a:lnTo>
                    <a:pt x="1501" y="714"/>
                  </a:lnTo>
                  <a:cubicBezTo>
                    <a:pt x="1505" y="740"/>
                    <a:pt x="1500" y="762"/>
                    <a:pt x="1484" y="778"/>
                  </a:cubicBezTo>
                  <a:cubicBezTo>
                    <a:pt x="1468" y="794"/>
                    <a:pt x="1452" y="799"/>
                    <a:pt x="1430" y="800"/>
                  </a:cubicBezTo>
                  <a:lnTo>
                    <a:pt x="1274" y="807"/>
                  </a:lnTo>
                  <a:cubicBezTo>
                    <a:pt x="1216" y="865"/>
                    <a:pt x="1204" y="928"/>
                    <a:pt x="1182" y="1010"/>
                  </a:cubicBezTo>
                  <a:cubicBezTo>
                    <a:pt x="1227" y="1019"/>
                    <a:pt x="1272" y="1016"/>
                    <a:pt x="1324" y="1004"/>
                  </a:cubicBezTo>
                  <a:cubicBezTo>
                    <a:pt x="1297" y="1414"/>
                    <a:pt x="963" y="1406"/>
                    <a:pt x="622" y="1215"/>
                  </a:cubicBezTo>
                  <a:cubicBezTo>
                    <a:pt x="674" y="1347"/>
                    <a:pt x="642" y="1415"/>
                    <a:pt x="606" y="1509"/>
                  </a:cubicBezTo>
                  <a:cubicBezTo>
                    <a:pt x="498" y="1791"/>
                    <a:pt x="855" y="1962"/>
                    <a:pt x="1036" y="1777"/>
                  </a:cubicBezTo>
                  <a:cubicBezTo>
                    <a:pt x="689" y="1900"/>
                    <a:pt x="605" y="1676"/>
                    <a:pt x="671" y="1505"/>
                  </a:cubicBezTo>
                  <a:cubicBezTo>
                    <a:pt x="688" y="1462"/>
                    <a:pt x="726" y="1437"/>
                    <a:pt x="702" y="1317"/>
                  </a:cubicBezTo>
                  <a:cubicBezTo>
                    <a:pt x="1276" y="1660"/>
                    <a:pt x="1403" y="1135"/>
                    <a:pt x="1413" y="983"/>
                  </a:cubicBezTo>
                  <a:cubicBezTo>
                    <a:pt x="1486" y="1043"/>
                    <a:pt x="1405" y="1214"/>
                    <a:pt x="1371" y="1290"/>
                  </a:cubicBezTo>
                  <a:cubicBezTo>
                    <a:pt x="1365" y="1304"/>
                    <a:pt x="1352" y="1336"/>
                    <a:pt x="1368" y="1372"/>
                  </a:cubicBezTo>
                  <a:cubicBezTo>
                    <a:pt x="1383" y="1409"/>
                    <a:pt x="1486" y="1524"/>
                    <a:pt x="1494" y="1577"/>
                  </a:cubicBezTo>
                  <a:cubicBezTo>
                    <a:pt x="1507" y="1665"/>
                    <a:pt x="1445" y="1789"/>
                    <a:pt x="1227" y="1801"/>
                  </a:cubicBezTo>
                  <a:cubicBezTo>
                    <a:pt x="1264" y="1839"/>
                    <a:pt x="1303" y="1843"/>
                    <a:pt x="1336" y="1845"/>
                  </a:cubicBezTo>
                  <a:cubicBezTo>
                    <a:pt x="1273" y="1902"/>
                    <a:pt x="1278" y="2002"/>
                    <a:pt x="1220" y="2063"/>
                  </a:cubicBezTo>
                  <a:cubicBezTo>
                    <a:pt x="1186" y="2098"/>
                    <a:pt x="1127" y="2132"/>
                    <a:pt x="1017" y="2120"/>
                  </a:cubicBezTo>
                  <a:cubicBezTo>
                    <a:pt x="1069" y="2168"/>
                    <a:pt x="1208" y="2149"/>
                    <a:pt x="1248" y="2118"/>
                  </a:cubicBezTo>
                  <a:cubicBezTo>
                    <a:pt x="1259" y="2171"/>
                    <a:pt x="1266" y="2221"/>
                    <a:pt x="1281" y="2266"/>
                  </a:cubicBezTo>
                  <a:cubicBezTo>
                    <a:pt x="1167" y="2340"/>
                    <a:pt x="994" y="2283"/>
                    <a:pt x="963" y="2273"/>
                  </a:cubicBezTo>
                  <a:cubicBezTo>
                    <a:pt x="1010" y="2326"/>
                    <a:pt x="1153" y="2384"/>
                    <a:pt x="1308" y="2348"/>
                  </a:cubicBezTo>
                  <a:cubicBezTo>
                    <a:pt x="1643" y="3008"/>
                    <a:pt x="2619" y="2597"/>
                    <a:pt x="3519" y="3480"/>
                  </a:cubicBezTo>
                  <a:cubicBezTo>
                    <a:pt x="3545" y="3506"/>
                    <a:pt x="3554" y="3514"/>
                    <a:pt x="3572" y="3550"/>
                  </a:cubicBezTo>
                  <a:cubicBezTo>
                    <a:pt x="3616" y="3640"/>
                    <a:pt x="3663" y="3810"/>
                    <a:pt x="3685" y="3947"/>
                  </a:cubicBezTo>
                  <a:cubicBezTo>
                    <a:pt x="3642" y="3988"/>
                    <a:pt x="3490" y="4120"/>
                    <a:pt x="3443" y="4158"/>
                  </a:cubicBezTo>
                  <a:cubicBezTo>
                    <a:pt x="3451" y="4021"/>
                    <a:pt x="3442" y="3813"/>
                    <a:pt x="3397" y="3726"/>
                  </a:cubicBezTo>
                  <a:cubicBezTo>
                    <a:pt x="3116" y="3501"/>
                    <a:pt x="2603" y="3248"/>
                    <a:pt x="2170" y="3135"/>
                  </a:cubicBezTo>
                  <a:cubicBezTo>
                    <a:pt x="2410" y="3248"/>
                    <a:pt x="3006" y="3529"/>
                    <a:pt x="3225" y="3753"/>
                  </a:cubicBezTo>
                  <a:cubicBezTo>
                    <a:pt x="3283" y="3812"/>
                    <a:pt x="3293" y="3839"/>
                    <a:pt x="3315" y="3914"/>
                  </a:cubicBezTo>
                  <a:cubicBezTo>
                    <a:pt x="3343" y="4004"/>
                    <a:pt x="3370" y="4095"/>
                    <a:pt x="3398" y="4186"/>
                  </a:cubicBezTo>
                  <a:cubicBezTo>
                    <a:pt x="3220" y="4319"/>
                    <a:pt x="3061" y="4411"/>
                    <a:pt x="2810" y="4519"/>
                  </a:cubicBezTo>
                  <a:cubicBezTo>
                    <a:pt x="2694" y="4506"/>
                    <a:pt x="2411" y="4237"/>
                    <a:pt x="2335" y="4023"/>
                  </a:cubicBezTo>
                  <a:cubicBezTo>
                    <a:pt x="2632" y="4066"/>
                    <a:pt x="2833" y="4012"/>
                    <a:pt x="2948" y="3955"/>
                  </a:cubicBezTo>
                  <a:cubicBezTo>
                    <a:pt x="2432" y="4066"/>
                    <a:pt x="1492" y="3773"/>
                    <a:pt x="1437" y="3395"/>
                  </a:cubicBezTo>
                  <a:cubicBezTo>
                    <a:pt x="1499" y="3465"/>
                    <a:pt x="1566" y="3539"/>
                    <a:pt x="1624" y="3584"/>
                  </a:cubicBezTo>
                  <a:cubicBezTo>
                    <a:pt x="1664" y="3602"/>
                    <a:pt x="1747" y="3581"/>
                    <a:pt x="1727" y="3478"/>
                  </a:cubicBezTo>
                  <a:lnTo>
                    <a:pt x="1372" y="3064"/>
                  </a:lnTo>
                  <a:cubicBezTo>
                    <a:pt x="1383" y="3028"/>
                    <a:pt x="1388" y="2981"/>
                    <a:pt x="1390" y="2938"/>
                  </a:cubicBezTo>
                  <a:cubicBezTo>
                    <a:pt x="1377" y="2872"/>
                    <a:pt x="1372" y="2835"/>
                    <a:pt x="1353" y="2775"/>
                  </a:cubicBezTo>
                  <a:cubicBezTo>
                    <a:pt x="1333" y="2711"/>
                    <a:pt x="1293" y="2660"/>
                    <a:pt x="1268" y="2634"/>
                  </a:cubicBezTo>
                  <a:cubicBezTo>
                    <a:pt x="1092" y="2458"/>
                    <a:pt x="903" y="2373"/>
                    <a:pt x="705" y="2280"/>
                  </a:cubicBezTo>
                  <a:cubicBezTo>
                    <a:pt x="689" y="2256"/>
                    <a:pt x="458" y="1990"/>
                    <a:pt x="456" y="1980"/>
                  </a:cubicBezTo>
                  <a:cubicBezTo>
                    <a:pt x="422" y="1849"/>
                    <a:pt x="364" y="1685"/>
                    <a:pt x="365" y="1552"/>
                  </a:cubicBezTo>
                  <a:cubicBezTo>
                    <a:pt x="333" y="1604"/>
                    <a:pt x="299" y="1648"/>
                    <a:pt x="241" y="1724"/>
                  </a:cubicBezTo>
                  <a:lnTo>
                    <a:pt x="0" y="1459"/>
                  </a:lnTo>
                  <a:cubicBezTo>
                    <a:pt x="92" y="1459"/>
                    <a:pt x="269" y="1381"/>
                    <a:pt x="435" y="1198"/>
                  </a:cubicBezTo>
                  <a:cubicBezTo>
                    <a:pt x="456" y="1176"/>
                    <a:pt x="476" y="1152"/>
                    <a:pt x="496" y="1126"/>
                  </a:cubicBezTo>
                  <a:cubicBezTo>
                    <a:pt x="475" y="1122"/>
                    <a:pt x="462" y="1112"/>
                    <a:pt x="446" y="1102"/>
                  </a:cubicBezTo>
                  <a:close/>
                  <a:moveTo>
                    <a:pt x="956" y="44"/>
                  </a:moveTo>
                  <a:cubicBezTo>
                    <a:pt x="805" y="108"/>
                    <a:pt x="690" y="353"/>
                    <a:pt x="762" y="519"/>
                  </a:cubicBezTo>
                  <a:cubicBezTo>
                    <a:pt x="672" y="580"/>
                    <a:pt x="475" y="60"/>
                    <a:pt x="956"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29" name="Freeform 12"/>
            <p:cNvSpPr>
              <a:spLocks/>
            </p:cNvSpPr>
            <p:nvPr userDrawn="1"/>
          </p:nvSpPr>
          <p:spPr bwMode="auto">
            <a:xfrm>
              <a:off x="8102600" y="5327650"/>
              <a:ext cx="223837" cy="165100"/>
            </a:xfrm>
            <a:custGeom>
              <a:avLst/>
              <a:gdLst>
                <a:gd name="T0" fmla="*/ 1739 w 1765"/>
                <a:gd name="T1" fmla="*/ 0 h 1301"/>
                <a:gd name="T2" fmla="*/ 1762 w 1765"/>
                <a:gd name="T3" fmla="*/ 10 h 1301"/>
                <a:gd name="T4" fmla="*/ 1737 w 1765"/>
                <a:gd name="T5" fmla="*/ 32 h 1301"/>
                <a:gd name="T6" fmla="*/ 1587 w 1765"/>
                <a:gd name="T7" fmla="*/ 64 h 1301"/>
                <a:gd name="T8" fmla="*/ 1439 w 1765"/>
                <a:gd name="T9" fmla="*/ 184 h 1301"/>
                <a:gd name="T10" fmla="*/ 1393 w 1765"/>
                <a:gd name="T11" fmla="*/ 220 h 1301"/>
                <a:gd name="T12" fmla="*/ 1465 w 1765"/>
                <a:gd name="T13" fmla="*/ 286 h 1301"/>
                <a:gd name="T14" fmla="*/ 1616 w 1765"/>
                <a:gd name="T15" fmla="*/ 339 h 1301"/>
                <a:gd name="T16" fmla="*/ 1586 w 1765"/>
                <a:gd name="T17" fmla="*/ 365 h 1301"/>
                <a:gd name="T18" fmla="*/ 1510 w 1765"/>
                <a:gd name="T19" fmla="*/ 354 h 1301"/>
                <a:gd name="T20" fmla="*/ 1476 w 1765"/>
                <a:gd name="T21" fmla="*/ 352 h 1301"/>
                <a:gd name="T22" fmla="*/ 1426 w 1765"/>
                <a:gd name="T23" fmla="*/ 344 h 1301"/>
                <a:gd name="T24" fmla="*/ 1314 w 1765"/>
                <a:gd name="T25" fmla="*/ 346 h 1301"/>
                <a:gd name="T26" fmla="*/ 1238 w 1765"/>
                <a:gd name="T27" fmla="*/ 336 h 1301"/>
                <a:gd name="T28" fmla="*/ 1184 w 1765"/>
                <a:gd name="T29" fmla="*/ 331 h 1301"/>
                <a:gd name="T30" fmla="*/ 1034 w 1765"/>
                <a:gd name="T31" fmla="*/ 441 h 1301"/>
                <a:gd name="T32" fmla="*/ 775 w 1765"/>
                <a:gd name="T33" fmla="*/ 804 h 1301"/>
                <a:gd name="T34" fmla="*/ 65 w 1765"/>
                <a:gd name="T35" fmla="*/ 1301 h 1301"/>
                <a:gd name="T36" fmla="*/ 0 w 1765"/>
                <a:gd name="T37" fmla="*/ 999 h 1301"/>
                <a:gd name="T38" fmla="*/ 760 w 1765"/>
                <a:gd name="T39" fmla="*/ 507 h 1301"/>
                <a:gd name="T40" fmla="*/ 1390 w 1765"/>
                <a:gd name="T41" fmla="*/ 92 h 1301"/>
                <a:gd name="T42" fmla="*/ 1585 w 1765"/>
                <a:gd name="T43" fmla="*/ 10 h 1301"/>
                <a:gd name="T44" fmla="*/ 1739 w 1765"/>
                <a:gd name="T45"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5" h="1301">
                  <a:moveTo>
                    <a:pt x="1739" y="0"/>
                  </a:moveTo>
                  <a:cubicBezTo>
                    <a:pt x="1750" y="0"/>
                    <a:pt x="1759" y="3"/>
                    <a:pt x="1762" y="10"/>
                  </a:cubicBezTo>
                  <a:cubicBezTo>
                    <a:pt x="1765" y="19"/>
                    <a:pt x="1744" y="29"/>
                    <a:pt x="1737" y="32"/>
                  </a:cubicBezTo>
                  <a:cubicBezTo>
                    <a:pt x="1693" y="52"/>
                    <a:pt x="1608" y="56"/>
                    <a:pt x="1587" y="64"/>
                  </a:cubicBezTo>
                  <a:cubicBezTo>
                    <a:pt x="1552" y="77"/>
                    <a:pt x="1471" y="159"/>
                    <a:pt x="1439" y="184"/>
                  </a:cubicBezTo>
                  <a:lnTo>
                    <a:pt x="1393" y="220"/>
                  </a:lnTo>
                  <a:cubicBezTo>
                    <a:pt x="1417" y="235"/>
                    <a:pt x="1420" y="272"/>
                    <a:pt x="1465" y="286"/>
                  </a:cubicBezTo>
                  <a:cubicBezTo>
                    <a:pt x="1520" y="302"/>
                    <a:pt x="1598" y="311"/>
                    <a:pt x="1616" y="339"/>
                  </a:cubicBezTo>
                  <a:cubicBezTo>
                    <a:pt x="1630" y="360"/>
                    <a:pt x="1608" y="370"/>
                    <a:pt x="1586" y="365"/>
                  </a:cubicBezTo>
                  <a:cubicBezTo>
                    <a:pt x="1567" y="361"/>
                    <a:pt x="1536" y="357"/>
                    <a:pt x="1510" y="354"/>
                  </a:cubicBezTo>
                  <a:cubicBezTo>
                    <a:pt x="1496" y="353"/>
                    <a:pt x="1483" y="353"/>
                    <a:pt x="1476" y="352"/>
                  </a:cubicBezTo>
                  <a:cubicBezTo>
                    <a:pt x="1459" y="349"/>
                    <a:pt x="1442" y="345"/>
                    <a:pt x="1426" y="344"/>
                  </a:cubicBezTo>
                  <a:cubicBezTo>
                    <a:pt x="1383" y="340"/>
                    <a:pt x="1343" y="343"/>
                    <a:pt x="1314" y="346"/>
                  </a:cubicBezTo>
                  <a:cubicBezTo>
                    <a:pt x="1287" y="348"/>
                    <a:pt x="1262" y="347"/>
                    <a:pt x="1238" y="336"/>
                  </a:cubicBezTo>
                  <a:cubicBezTo>
                    <a:pt x="1220" y="328"/>
                    <a:pt x="1224" y="320"/>
                    <a:pt x="1184" y="331"/>
                  </a:cubicBezTo>
                  <a:cubicBezTo>
                    <a:pt x="1133" y="345"/>
                    <a:pt x="1083" y="377"/>
                    <a:pt x="1034" y="441"/>
                  </a:cubicBezTo>
                  <a:cubicBezTo>
                    <a:pt x="938" y="568"/>
                    <a:pt x="866" y="697"/>
                    <a:pt x="775" y="804"/>
                  </a:cubicBezTo>
                  <a:cubicBezTo>
                    <a:pt x="651" y="950"/>
                    <a:pt x="313" y="1224"/>
                    <a:pt x="65" y="1301"/>
                  </a:cubicBezTo>
                  <a:cubicBezTo>
                    <a:pt x="59" y="1206"/>
                    <a:pt x="37" y="1075"/>
                    <a:pt x="0" y="999"/>
                  </a:cubicBezTo>
                  <a:cubicBezTo>
                    <a:pt x="676" y="670"/>
                    <a:pt x="216" y="969"/>
                    <a:pt x="760" y="507"/>
                  </a:cubicBezTo>
                  <a:cubicBezTo>
                    <a:pt x="915" y="374"/>
                    <a:pt x="1146" y="159"/>
                    <a:pt x="1390" y="92"/>
                  </a:cubicBezTo>
                  <a:cubicBezTo>
                    <a:pt x="1457" y="73"/>
                    <a:pt x="1524" y="22"/>
                    <a:pt x="1585" y="10"/>
                  </a:cubicBezTo>
                  <a:cubicBezTo>
                    <a:pt x="1602" y="7"/>
                    <a:pt x="1695" y="0"/>
                    <a:pt x="17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0" name="Freeform 13"/>
            <p:cNvSpPr>
              <a:spLocks/>
            </p:cNvSpPr>
            <p:nvPr userDrawn="1"/>
          </p:nvSpPr>
          <p:spPr bwMode="auto">
            <a:xfrm>
              <a:off x="8289925" y="5340350"/>
              <a:ext cx="31750" cy="26988"/>
            </a:xfrm>
            <a:custGeom>
              <a:avLst/>
              <a:gdLst>
                <a:gd name="T0" fmla="*/ 111 w 246"/>
                <a:gd name="T1" fmla="*/ 0 h 214"/>
                <a:gd name="T2" fmla="*/ 137 w 246"/>
                <a:gd name="T3" fmla="*/ 10 h 214"/>
                <a:gd name="T4" fmla="*/ 167 w 246"/>
                <a:gd name="T5" fmla="*/ 34 h 214"/>
                <a:gd name="T6" fmla="*/ 228 w 246"/>
                <a:gd name="T7" fmla="*/ 108 h 214"/>
                <a:gd name="T8" fmla="*/ 246 w 246"/>
                <a:gd name="T9" fmla="*/ 181 h 214"/>
                <a:gd name="T10" fmla="*/ 222 w 246"/>
                <a:gd name="T11" fmla="*/ 175 h 214"/>
                <a:gd name="T12" fmla="*/ 198 w 246"/>
                <a:gd name="T13" fmla="*/ 120 h 214"/>
                <a:gd name="T14" fmla="*/ 153 w 246"/>
                <a:gd name="T15" fmla="*/ 81 h 214"/>
                <a:gd name="T16" fmla="*/ 173 w 246"/>
                <a:gd name="T17" fmla="*/ 126 h 214"/>
                <a:gd name="T18" fmla="*/ 164 w 246"/>
                <a:gd name="T19" fmla="*/ 208 h 214"/>
                <a:gd name="T20" fmla="*/ 147 w 246"/>
                <a:gd name="T21" fmla="*/ 198 h 214"/>
                <a:gd name="T22" fmla="*/ 141 w 246"/>
                <a:gd name="T23" fmla="*/ 130 h 214"/>
                <a:gd name="T24" fmla="*/ 106 w 246"/>
                <a:gd name="T25" fmla="*/ 77 h 214"/>
                <a:gd name="T26" fmla="*/ 92 w 246"/>
                <a:gd name="T27" fmla="*/ 79 h 214"/>
                <a:gd name="T28" fmla="*/ 113 w 246"/>
                <a:gd name="T29" fmla="*/ 120 h 214"/>
                <a:gd name="T30" fmla="*/ 121 w 246"/>
                <a:gd name="T31" fmla="*/ 173 h 214"/>
                <a:gd name="T32" fmla="*/ 117 w 246"/>
                <a:gd name="T33" fmla="*/ 188 h 214"/>
                <a:gd name="T34" fmla="*/ 104 w 246"/>
                <a:gd name="T35" fmla="*/ 175 h 214"/>
                <a:gd name="T36" fmla="*/ 90 w 246"/>
                <a:gd name="T37" fmla="*/ 128 h 214"/>
                <a:gd name="T38" fmla="*/ 60 w 246"/>
                <a:gd name="T39" fmla="*/ 99 h 214"/>
                <a:gd name="T40" fmla="*/ 0 w 246"/>
                <a:gd name="T41" fmla="*/ 88 h 214"/>
                <a:gd name="T42" fmla="*/ 111 w 246"/>
                <a:gd name="T4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6" h="214">
                  <a:moveTo>
                    <a:pt x="111" y="0"/>
                  </a:moveTo>
                  <a:cubicBezTo>
                    <a:pt x="119" y="1"/>
                    <a:pt x="129" y="6"/>
                    <a:pt x="137" y="10"/>
                  </a:cubicBezTo>
                  <a:cubicBezTo>
                    <a:pt x="150" y="16"/>
                    <a:pt x="158" y="24"/>
                    <a:pt x="167" y="34"/>
                  </a:cubicBezTo>
                  <a:cubicBezTo>
                    <a:pt x="192" y="59"/>
                    <a:pt x="208" y="81"/>
                    <a:pt x="228" y="108"/>
                  </a:cubicBezTo>
                  <a:cubicBezTo>
                    <a:pt x="236" y="135"/>
                    <a:pt x="246" y="169"/>
                    <a:pt x="246" y="181"/>
                  </a:cubicBezTo>
                  <a:cubicBezTo>
                    <a:pt x="242" y="190"/>
                    <a:pt x="226" y="179"/>
                    <a:pt x="222" y="175"/>
                  </a:cubicBezTo>
                  <a:cubicBezTo>
                    <a:pt x="214" y="165"/>
                    <a:pt x="210" y="149"/>
                    <a:pt x="198" y="120"/>
                  </a:cubicBezTo>
                  <a:cubicBezTo>
                    <a:pt x="174" y="112"/>
                    <a:pt x="164" y="83"/>
                    <a:pt x="153" y="81"/>
                  </a:cubicBezTo>
                  <a:cubicBezTo>
                    <a:pt x="154" y="83"/>
                    <a:pt x="171" y="124"/>
                    <a:pt x="173" y="126"/>
                  </a:cubicBezTo>
                  <a:cubicBezTo>
                    <a:pt x="175" y="157"/>
                    <a:pt x="167" y="193"/>
                    <a:pt x="164" y="208"/>
                  </a:cubicBezTo>
                  <a:cubicBezTo>
                    <a:pt x="155" y="214"/>
                    <a:pt x="150" y="204"/>
                    <a:pt x="147" y="198"/>
                  </a:cubicBezTo>
                  <a:cubicBezTo>
                    <a:pt x="138" y="179"/>
                    <a:pt x="139" y="154"/>
                    <a:pt x="141" y="130"/>
                  </a:cubicBezTo>
                  <a:cubicBezTo>
                    <a:pt x="120" y="110"/>
                    <a:pt x="121" y="105"/>
                    <a:pt x="106" y="77"/>
                  </a:cubicBezTo>
                  <a:cubicBezTo>
                    <a:pt x="103" y="77"/>
                    <a:pt x="97" y="78"/>
                    <a:pt x="92" y="79"/>
                  </a:cubicBezTo>
                  <a:cubicBezTo>
                    <a:pt x="99" y="90"/>
                    <a:pt x="106" y="105"/>
                    <a:pt x="113" y="120"/>
                  </a:cubicBezTo>
                  <a:cubicBezTo>
                    <a:pt x="119" y="136"/>
                    <a:pt x="122" y="156"/>
                    <a:pt x="121" y="173"/>
                  </a:cubicBezTo>
                  <a:cubicBezTo>
                    <a:pt x="121" y="178"/>
                    <a:pt x="122" y="186"/>
                    <a:pt x="117" y="188"/>
                  </a:cubicBezTo>
                  <a:cubicBezTo>
                    <a:pt x="111" y="189"/>
                    <a:pt x="106" y="180"/>
                    <a:pt x="104" y="175"/>
                  </a:cubicBezTo>
                  <a:cubicBezTo>
                    <a:pt x="96" y="161"/>
                    <a:pt x="92" y="141"/>
                    <a:pt x="90" y="128"/>
                  </a:cubicBezTo>
                  <a:cubicBezTo>
                    <a:pt x="74" y="118"/>
                    <a:pt x="73" y="116"/>
                    <a:pt x="60" y="99"/>
                  </a:cubicBezTo>
                  <a:cubicBezTo>
                    <a:pt x="34" y="99"/>
                    <a:pt x="17" y="92"/>
                    <a:pt x="0" y="88"/>
                  </a:cubicBezTo>
                  <a:cubicBezTo>
                    <a:pt x="37" y="64"/>
                    <a:pt x="72" y="24"/>
                    <a:pt x="1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1" name="Freeform 14"/>
            <p:cNvSpPr>
              <a:spLocks noEditPoints="1"/>
            </p:cNvSpPr>
            <p:nvPr userDrawn="1"/>
          </p:nvSpPr>
          <p:spPr bwMode="auto">
            <a:xfrm>
              <a:off x="7837488" y="5656263"/>
              <a:ext cx="222250" cy="268288"/>
            </a:xfrm>
            <a:custGeom>
              <a:avLst/>
              <a:gdLst>
                <a:gd name="T0" fmla="*/ 1650 w 1757"/>
                <a:gd name="T1" fmla="*/ 2109 h 2109"/>
                <a:gd name="T2" fmla="*/ 1485 w 1757"/>
                <a:gd name="T3" fmla="*/ 2069 h 2109"/>
                <a:gd name="T4" fmla="*/ 1540 w 1757"/>
                <a:gd name="T5" fmla="*/ 906 h 2109"/>
                <a:gd name="T6" fmla="*/ 1408 w 1757"/>
                <a:gd name="T7" fmla="*/ 323 h 2109"/>
                <a:gd name="T8" fmla="*/ 1486 w 1757"/>
                <a:gd name="T9" fmla="*/ 466 h 2109"/>
                <a:gd name="T10" fmla="*/ 1509 w 1757"/>
                <a:gd name="T11" fmla="*/ 532 h 2109"/>
                <a:gd name="T12" fmla="*/ 1568 w 1757"/>
                <a:gd name="T13" fmla="*/ 559 h 2109"/>
                <a:gd name="T14" fmla="*/ 1628 w 1757"/>
                <a:gd name="T15" fmla="*/ 589 h 2109"/>
                <a:gd name="T16" fmla="*/ 1628 w 1757"/>
                <a:gd name="T17" fmla="*/ 589 h 2109"/>
                <a:gd name="T18" fmla="*/ 1653 w 1757"/>
                <a:gd name="T19" fmla="*/ 592 h 2109"/>
                <a:gd name="T20" fmla="*/ 1730 w 1757"/>
                <a:gd name="T21" fmla="*/ 1718 h 2109"/>
                <a:gd name="T22" fmla="*/ 1650 w 1757"/>
                <a:gd name="T23" fmla="*/ 2109 h 2109"/>
                <a:gd name="T24" fmla="*/ 425 w 1757"/>
                <a:gd name="T25" fmla="*/ 1494 h 2109"/>
                <a:gd name="T26" fmla="*/ 0 w 1757"/>
                <a:gd name="T27" fmla="*/ 16 h 2109"/>
                <a:gd name="T28" fmla="*/ 524 w 1757"/>
                <a:gd name="T29" fmla="*/ 2 h 2109"/>
                <a:gd name="T30" fmla="*/ 1136 w 1757"/>
                <a:gd name="T31" fmla="*/ 96 h 2109"/>
                <a:gd name="T32" fmla="*/ 1243 w 1757"/>
                <a:gd name="T33" fmla="*/ 141 h 2109"/>
                <a:gd name="T34" fmla="*/ 1253 w 1757"/>
                <a:gd name="T35" fmla="*/ 160 h 2109"/>
                <a:gd name="T36" fmla="*/ 286 w 1757"/>
                <a:gd name="T37" fmla="*/ 247 h 2109"/>
                <a:gd name="T38" fmla="*/ 801 w 1757"/>
                <a:gd name="T39" fmla="*/ 1773 h 2109"/>
                <a:gd name="T40" fmla="*/ 425 w 1757"/>
                <a:gd name="T41" fmla="*/ 1494 h 2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57" h="2109">
                  <a:moveTo>
                    <a:pt x="1650" y="2109"/>
                  </a:moveTo>
                  <a:cubicBezTo>
                    <a:pt x="1594" y="2097"/>
                    <a:pt x="1539" y="2084"/>
                    <a:pt x="1485" y="2069"/>
                  </a:cubicBezTo>
                  <a:cubicBezTo>
                    <a:pt x="1609" y="1841"/>
                    <a:pt x="1600" y="1334"/>
                    <a:pt x="1540" y="906"/>
                  </a:cubicBezTo>
                  <a:cubicBezTo>
                    <a:pt x="1516" y="735"/>
                    <a:pt x="1448" y="497"/>
                    <a:pt x="1408" y="323"/>
                  </a:cubicBezTo>
                  <a:cubicBezTo>
                    <a:pt x="1447" y="339"/>
                    <a:pt x="1474" y="428"/>
                    <a:pt x="1486" y="466"/>
                  </a:cubicBezTo>
                  <a:cubicBezTo>
                    <a:pt x="1495" y="500"/>
                    <a:pt x="1499" y="518"/>
                    <a:pt x="1509" y="532"/>
                  </a:cubicBezTo>
                  <a:cubicBezTo>
                    <a:pt x="1533" y="564"/>
                    <a:pt x="1554" y="563"/>
                    <a:pt x="1568" y="559"/>
                  </a:cubicBezTo>
                  <a:cubicBezTo>
                    <a:pt x="1578" y="583"/>
                    <a:pt x="1604" y="597"/>
                    <a:pt x="1628" y="589"/>
                  </a:cubicBezTo>
                  <a:lnTo>
                    <a:pt x="1628" y="589"/>
                  </a:lnTo>
                  <a:cubicBezTo>
                    <a:pt x="1636" y="593"/>
                    <a:pt x="1645" y="594"/>
                    <a:pt x="1653" y="592"/>
                  </a:cubicBezTo>
                  <a:cubicBezTo>
                    <a:pt x="1729" y="1000"/>
                    <a:pt x="1757" y="1389"/>
                    <a:pt x="1730" y="1718"/>
                  </a:cubicBezTo>
                  <a:cubicBezTo>
                    <a:pt x="1718" y="1855"/>
                    <a:pt x="1702" y="1981"/>
                    <a:pt x="1650" y="2109"/>
                  </a:cubicBezTo>
                  <a:close/>
                  <a:moveTo>
                    <a:pt x="425" y="1494"/>
                  </a:moveTo>
                  <a:cubicBezTo>
                    <a:pt x="177" y="928"/>
                    <a:pt x="24" y="259"/>
                    <a:pt x="0" y="16"/>
                  </a:cubicBezTo>
                  <a:lnTo>
                    <a:pt x="524" y="2"/>
                  </a:lnTo>
                  <a:cubicBezTo>
                    <a:pt x="618" y="0"/>
                    <a:pt x="958" y="31"/>
                    <a:pt x="1136" y="96"/>
                  </a:cubicBezTo>
                  <a:cubicBezTo>
                    <a:pt x="1171" y="108"/>
                    <a:pt x="1211" y="124"/>
                    <a:pt x="1243" y="141"/>
                  </a:cubicBezTo>
                  <a:cubicBezTo>
                    <a:pt x="1246" y="147"/>
                    <a:pt x="1250" y="155"/>
                    <a:pt x="1253" y="160"/>
                  </a:cubicBezTo>
                  <a:cubicBezTo>
                    <a:pt x="1056" y="179"/>
                    <a:pt x="536" y="225"/>
                    <a:pt x="286" y="247"/>
                  </a:cubicBezTo>
                  <a:cubicBezTo>
                    <a:pt x="337" y="637"/>
                    <a:pt x="544" y="1326"/>
                    <a:pt x="801" y="1773"/>
                  </a:cubicBezTo>
                  <a:cubicBezTo>
                    <a:pt x="667" y="1691"/>
                    <a:pt x="541" y="1598"/>
                    <a:pt x="425" y="14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2" name="Freeform 15"/>
            <p:cNvSpPr>
              <a:spLocks noEditPoints="1"/>
            </p:cNvSpPr>
            <p:nvPr userDrawn="1"/>
          </p:nvSpPr>
          <p:spPr bwMode="auto">
            <a:xfrm>
              <a:off x="6848475" y="5767388"/>
              <a:ext cx="184150" cy="38100"/>
            </a:xfrm>
            <a:custGeom>
              <a:avLst/>
              <a:gdLst>
                <a:gd name="T0" fmla="*/ 215 w 1462"/>
                <a:gd name="T1" fmla="*/ 291 h 297"/>
                <a:gd name="T2" fmla="*/ 171 w 1462"/>
                <a:gd name="T3" fmla="*/ 265 h 297"/>
                <a:gd name="T4" fmla="*/ 135 w 1462"/>
                <a:gd name="T5" fmla="*/ 287 h 297"/>
                <a:gd name="T6" fmla="*/ 68 w 1462"/>
                <a:gd name="T7" fmla="*/ 296 h 297"/>
                <a:gd name="T8" fmla="*/ 5 w 1462"/>
                <a:gd name="T9" fmla="*/ 251 h 297"/>
                <a:gd name="T10" fmla="*/ 100 w 1462"/>
                <a:gd name="T11" fmla="*/ 129 h 297"/>
                <a:gd name="T12" fmla="*/ 144 w 1462"/>
                <a:gd name="T13" fmla="*/ 39 h 297"/>
                <a:gd name="T14" fmla="*/ 82 w 1462"/>
                <a:gd name="T15" fmla="*/ 45 h 297"/>
                <a:gd name="T16" fmla="*/ 91 w 1462"/>
                <a:gd name="T17" fmla="*/ 89 h 297"/>
                <a:gd name="T18" fmla="*/ 41 w 1462"/>
                <a:gd name="T19" fmla="*/ 110 h 297"/>
                <a:gd name="T20" fmla="*/ 17 w 1462"/>
                <a:gd name="T21" fmla="*/ 82 h 297"/>
                <a:gd name="T22" fmla="*/ 47 w 1462"/>
                <a:gd name="T23" fmla="*/ 21 h 297"/>
                <a:gd name="T24" fmla="*/ 156 w 1462"/>
                <a:gd name="T25" fmla="*/ 1 h 297"/>
                <a:gd name="T26" fmla="*/ 228 w 1462"/>
                <a:gd name="T27" fmla="*/ 50 h 297"/>
                <a:gd name="T28" fmla="*/ 235 w 1462"/>
                <a:gd name="T29" fmla="*/ 243 h 297"/>
                <a:gd name="T30" fmla="*/ 252 w 1462"/>
                <a:gd name="T31" fmla="*/ 254 h 297"/>
                <a:gd name="T32" fmla="*/ 165 w 1462"/>
                <a:gd name="T33" fmla="*/ 159 h 297"/>
                <a:gd name="T34" fmla="*/ 80 w 1462"/>
                <a:gd name="T35" fmla="*/ 182 h 297"/>
                <a:gd name="T36" fmla="*/ 80 w 1462"/>
                <a:gd name="T37" fmla="*/ 246 h 297"/>
                <a:gd name="T38" fmla="*/ 133 w 1462"/>
                <a:gd name="T39" fmla="*/ 247 h 297"/>
                <a:gd name="T40" fmla="*/ 165 w 1462"/>
                <a:gd name="T41" fmla="*/ 183 h 297"/>
                <a:gd name="T42" fmla="*/ 380 w 1462"/>
                <a:gd name="T43" fmla="*/ 288 h 297"/>
                <a:gd name="T44" fmla="*/ 380 w 1462"/>
                <a:gd name="T45" fmla="*/ 8 h 297"/>
                <a:gd name="T46" fmla="*/ 549 w 1462"/>
                <a:gd name="T47" fmla="*/ 3 h 297"/>
                <a:gd name="T48" fmla="*/ 673 w 1462"/>
                <a:gd name="T49" fmla="*/ 91 h 297"/>
                <a:gd name="T50" fmla="*/ 561 w 1462"/>
                <a:gd name="T51" fmla="*/ 250 h 297"/>
                <a:gd name="T52" fmla="*/ 582 w 1462"/>
                <a:gd name="T53" fmla="*/ 44 h 297"/>
                <a:gd name="T54" fmla="*/ 517 w 1462"/>
                <a:gd name="T55" fmla="*/ 66 h 297"/>
                <a:gd name="T56" fmla="*/ 497 w 1462"/>
                <a:gd name="T57" fmla="*/ 250 h 297"/>
                <a:gd name="T58" fmla="*/ 867 w 1462"/>
                <a:gd name="T59" fmla="*/ 45 h 297"/>
                <a:gd name="T60" fmla="*/ 1006 w 1462"/>
                <a:gd name="T61" fmla="*/ 3 h 297"/>
                <a:gd name="T62" fmla="*/ 1105 w 1462"/>
                <a:gd name="T63" fmla="*/ 90 h 297"/>
                <a:gd name="T64" fmla="*/ 1076 w 1462"/>
                <a:gd name="T65" fmla="*/ 252 h 297"/>
                <a:gd name="T66" fmla="*/ 937 w 1462"/>
                <a:gd name="T67" fmla="*/ 294 h 297"/>
                <a:gd name="T68" fmla="*/ 837 w 1462"/>
                <a:gd name="T69" fmla="*/ 207 h 297"/>
                <a:gd name="T70" fmla="*/ 908 w 1462"/>
                <a:gd name="T71" fmla="*/ 205 h 297"/>
                <a:gd name="T72" fmla="*/ 954 w 1462"/>
                <a:gd name="T73" fmla="*/ 259 h 297"/>
                <a:gd name="T74" fmla="*/ 1021 w 1462"/>
                <a:gd name="T75" fmla="*/ 238 h 297"/>
                <a:gd name="T76" fmla="*/ 1038 w 1462"/>
                <a:gd name="T77" fmla="*/ 117 h 297"/>
                <a:gd name="T78" fmla="*/ 1002 w 1462"/>
                <a:gd name="T79" fmla="*/ 42 h 297"/>
                <a:gd name="T80" fmla="*/ 931 w 1462"/>
                <a:gd name="T81" fmla="*/ 48 h 297"/>
                <a:gd name="T82" fmla="*/ 904 w 1462"/>
                <a:gd name="T83" fmla="*/ 149 h 297"/>
                <a:gd name="T84" fmla="*/ 1394 w 1462"/>
                <a:gd name="T85" fmla="*/ 51 h 297"/>
                <a:gd name="T86" fmla="*/ 1338 w 1462"/>
                <a:gd name="T87" fmla="*/ 37 h 297"/>
                <a:gd name="T88" fmla="*/ 1303 w 1462"/>
                <a:gd name="T89" fmla="*/ 55 h 297"/>
                <a:gd name="T90" fmla="*/ 1306 w 1462"/>
                <a:gd name="T91" fmla="*/ 90 h 297"/>
                <a:gd name="T92" fmla="*/ 1401 w 1462"/>
                <a:gd name="T93" fmla="*/ 129 h 297"/>
                <a:gd name="T94" fmla="*/ 1460 w 1462"/>
                <a:gd name="T95" fmla="*/ 187 h 297"/>
                <a:gd name="T96" fmla="*/ 1424 w 1462"/>
                <a:gd name="T97" fmla="*/ 275 h 297"/>
                <a:gd name="T98" fmla="*/ 1330 w 1462"/>
                <a:gd name="T99" fmla="*/ 297 h 297"/>
                <a:gd name="T100" fmla="*/ 1258 w 1462"/>
                <a:gd name="T101" fmla="*/ 284 h 297"/>
                <a:gd name="T102" fmla="*/ 1279 w 1462"/>
                <a:gd name="T103" fmla="*/ 204 h 297"/>
                <a:gd name="T104" fmla="*/ 1315 w 1462"/>
                <a:gd name="T105" fmla="*/ 257 h 297"/>
                <a:gd name="T106" fmla="*/ 1378 w 1462"/>
                <a:gd name="T107" fmla="*/ 255 h 297"/>
                <a:gd name="T108" fmla="*/ 1401 w 1462"/>
                <a:gd name="T109" fmla="*/ 223 h 297"/>
                <a:gd name="T110" fmla="*/ 1380 w 1462"/>
                <a:gd name="T111" fmla="*/ 195 h 297"/>
                <a:gd name="T112" fmla="*/ 1273 w 1462"/>
                <a:gd name="T113" fmla="*/ 149 h 297"/>
                <a:gd name="T114" fmla="*/ 1245 w 1462"/>
                <a:gd name="T115" fmla="*/ 66 h 297"/>
                <a:gd name="T116" fmla="*/ 1313 w 1462"/>
                <a:gd name="T117" fmla="*/ 5 h 297"/>
                <a:gd name="T118" fmla="*/ 1388 w 1462"/>
                <a:gd name="T119" fmla="*/ 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2" h="297">
                  <a:moveTo>
                    <a:pt x="274" y="288"/>
                  </a:moveTo>
                  <a:lnTo>
                    <a:pt x="261" y="290"/>
                  </a:lnTo>
                  <a:lnTo>
                    <a:pt x="249" y="291"/>
                  </a:lnTo>
                  <a:lnTo>
                    <a:pt x="230" y="292"/>
                  </a:lnTo>
                  <a:cubicBezTo>
                    <a:pt x="225" y="292"/>
                    <a:pt x="219" y="291"/>
                    <a:pt x="215" y="291"/>
                  </a:cubicBezTo>
                  <a:cubicBezTo>
                    <a:pt x="210" y="291"/>
                    <a:pt x="205" y="290"/>
                    <a:pt x="201" y="289"/>
                  </a:cubicBezTo>
                  <a:cubicBezTo>
                    <a:pt x="198" y="288"/>
                    <a:pt x="194" y="287"/>
                    <a:pt x="191" y="285"/>
                  </a:cubicBezTo>
                  <a:cubicBezTo>
                    <a:pt x="187" y="284"/>
                    <a:pt x="184" y="282"/>
                    <a:pt x="182" y="280"/>
                  </a:cubicBezTo>
                  <a:cubicBezTo>
                    <a:pt x="179" y="278"/>
                    <a:pt x="177" y="276"/>
                    <a:pt x="175" y="273"/>
                  </a:cubicBezTo>
                  <a:cubicBezTo>
                    <a:pt x="173" y="271"/>
                    <a:pt x="172" y="268"/>
                    <a:pt x="171" y="265"/>
                  </a:cubicBezTo>
                  <a:lnTo>
                    <a:pt x="169" y="261"/>
                  </a:lnTo>
                  <a:lnTo>
                    <a:pt x="168" y="262"/>
                  </a:lnTo>
                  <a:cubicBezTo>
                    <a:pt x="164" y="266"/>
                    <a:pt x="161" y="270"/>
                    <a:pt x="157" y="273"/>
                  </a:cubicBezTo>
                  <a:cubicBezTo>
                    <a:pt x="154" y="275"/>
                    <a:pt x="150" y="278"/>
                    <a:pt x="147" y="281"/>
                  </a:cubicBezTo>
                  <a:cubicBezTo>
                    <a:pt x="143" y="283"/>
                    <a:pt x="139" y="285"/>
                    <a:pt x="135" y="287"/>
                  </a:cubicBezTo>
                  <a:cubicBezTo>
                    <a:pt x="131" y="289"/>
                    <a:pt x="127" y="290"/>
                    <a:pt x="123" y="292"/>
                  </a:cubicBezTo>
                  <a:cubicBezTo>
                    <a:pt x="119" y="293"/>
                    <a:pt x="115" y="294"/>
                    <a:pt x="111" y="295"/>
                  </a:cubicBezTo>
                  <a:cubicBezTo>
                    <a:pt x="107" y="295"/>
                    <a:pt x="103" y="296"/>
                    <a:pt x="99" y="296"/>
                  </a:cubicBezTo>
                  <a:cubicBezTo>
                    <a:pt x="95" y="297"/>
                    <a:pt x="91" y="297"/>
                    <a:pt x="87" y="297"/>
                  </a:cubicBezTo>
                  <a:cubicBezTo>
                    <a:pt x="80" y="297"/>
                    <a:pt x="74" y="296"/>
                    <a:pt x="68" y="296"/>
                  </a:cubicBezTo>
                  <a:cubicBezTo>
                    <a:pt x="62" y="295"/>
                    <a:pt x="56" y="293"/>
                    <a:pt x="50" y="291"/>
                  </a:cubicBezTo>
                  <a:cubicBezTo>
                    <a:pt x="45" y="290"/>
                    <a:pt x="40" y="287"/>
                    <a:pt x="35" y="285"/>
                  </a:cubicBezTo>
                  <a:cubicBezTo>
                    <a:pt x="31" y="282"/>
                    <a:pt x="27" y="279"/>
                    <a:pt x="23" y="275"/>
                  </a:cubicBezTo>
                  <a:cubicBezTo>
                    <a:pt x="19" y="272"/>
                    <a:pt x="16" y="268"/>
                    <a:pt x="13" y="264"/>
                  </a:cubicBezTo>
                  <a:cubicBezTo>
                    <a:pt x="10" y="260"/>
                    <a:pt x="7" y="255"/>
                    <a:pt x="5" y="251"/>
                  </a:cubicBezTo>
                  <a:cubicBezTo>
                    <a:pt x="3" y="246"/>
                    <a:pt x="2" y="241"/>
                    <a:pt x="1" y="236"/>
                  </a:cubicBezTo>
                  <a:cubicBezTo>
                    <a:pt x="0" y="230"/>
                    <a:pt x="0" y="225"/>
                    <a:pt x="0" y="219"/>
                  </a:cubicBezTo>
                  <a:cubicBezTo>
                    <a:pt x="0" y="204"/>
                    <a:pt x="3" y="190"/>
                    <a:pt x="11" y="177"/>
                  </a:cubicBezTo>
                  <a:cubicBezTo>
                    <a:pt x="19" y="165"/>
                    <a:pt x="31" y="155"/>
                    <a:pt x="46" y="147"/>
                  </a:cubicBezTo>
                  <a:cubicBezTo>
                    <a:pt x="61" y="139"/>
                    <a:pt x="79" y="133"/>
                    <a:pt x="100" y="129"/>
                  </a:cubicBezTo>
                  <a:cubicBezTo>
                    <a:pt x="119" y="125"/>
                    <a:pt x="141" y="123"/>
                    <a:pt x="166" y="122"/>
                  </a:cubicBezTo>
                  <a:lnTo>
                    <a:pt x="166" y="81"/>
                  </a:lnTo>
                  <a:cubicBezTo>
                    <a:pt x="166" y="72"/>
                    <a:pt x="165" y="65"/>
                    <a:pt x="163" y="59"/>
                  </a:cubicBezTo>
                  <a:cubicBezTo>
                    <a:pt x="162" y="54"/>
                    <a:pt x="159" y="49"/>
                    <a:pt x="156" y="46"/>
                  </a:cubicBezTo>
                  <a:cubicBezTo>
                    <a:pt x="153" y="43"/>
                    <a:pt x="149" y="41"/>
                    <a:pt x="144" y="39"/>
                  </a:cubicBezTo>
                  <a:cubicBezTo>
                    <a:pt x="138" y="38"/>
                    <a:pt x="132" y="37"/>
                    <a:pt x="124" y="37"/>
                  </a:cubicBezTo>
                  <a:cubicBezTo>
                    <a:pt x="119" y="37"/>
                    <a:pt x="114" y="37"/>
                    <a:pt x="109" y="38"/>
                  </a:cubicBezTo>
                  <a:cubicBezTo>
                    <a:pt x="104" y="38"/>
                    <a:pt x="100" y="39"/>
                    <a:pt x="96" y="40"/>
                  </a:cubicBezTo>
                  <a:cubicBezTo>
                    <a:pt x="91" y="41"/>
                    <a:pt x="88" y="43"/>
                    <a:pt x="84" y="44"/>
                  </a:cubicBezTo>
                  <a:lnTo>
                    <a:pt x="82" y="45"/>
                  </a:lnTo>
                  <a:lnTo>
                    <a:pt x="84" y="47"/>
                  </a:lnTo>
                  <a:cubicBezTo>
                    <a:pt x="86" y="50"/>
                    <a:pt x="88" y="53"/>
                    <a:pt x="89" y="56"/>
                  </a:cubicBezTo>
                  <a:cubicBezTo>
                    <a:pt x="91" y="60"/>
                    <a:pt x="92" y="63"/>
                    <a:pt x="92" y="66"/>
                  </a:cubicBezTo>
                  <a:cubicBezTo>
                    <a:pt x="93" y="69"/>
                    <a:pt x="93" y="72"/>
                    <a:pt x="93" y="75"/>
                  </a:cubicBezTo>
                  <a:cubicBezTo>
                    <a:pt x="93" y="80"/>
                    <a:pt x="92" y="85"/>
                    <a:pt x="91" y="89"/>
                  </a:cubicBezTo>
                  <a:cubicBezTo>
                    <a:pt x="89" y="94"/>
                    <a:pt x="86" y="98"/>
                    <a:pt x="83" y="102"/>
                  </a:cubicBezTo>
                  <a:cubicBezTo>
                    <a:pt x="80" y="105"/>
                    <a:pt x="75" y="108"/>
                    <a:pt x="71" y="110"/>
                  </a:cubicBezTo>
                  <a:cubicBezTo>
                    <a:pt x="66" y="111"/>
                    <a:pt x="61" y="112"/>
                    <a:pt x="55" y="112"/>
                  </a:cubicBezTo>
                  <a:cubicBezTo>
                    <a:pt x="53" y="112"/>
                    <a:pt x="50" y="112"/>
                    <a:pt x="48" y="112"/>
                  </a:cubicBezTo>
                  <a:cubicBezTo>
                    <a:pt x="45" y="111"/>
                    <a:pt x="43" y="111"/>
                    <a:pt x="41" y="110"/>
                  </a:cubicBezTo>
                  <a:cubicBezTo>
                    <a:pt x="39" y="109"/>
                    <a:pt x="36" y="108"/>
                    <a:pt x="34" y="107"/>
                  </a:cubicBezTo>
                  <a:cubicBezTo>
                    <a:pt x="32" y="106"/>
                    <a:pt x="30" y="104"/>
                    <a:pt x="28" y="103"/>
                  </a:cubicBezTo>
                  <a:cubicBezTo>
                    <a:pt x="26" y="101"/>
                    <a:pt x="25" y="99"/>
                    <a:pt x="23" y="97"/>
                  </a:cubicBezTo>
                  <a:cubicBezTo>
                    <a:pt x="22" y="95"/>
                    <a:pt x="20" y="93"/>
                    <a:pt x="19" y="90"/>
                  </a:cubicBezTo>
                  <a:cubicBezTo>
                    <a:pt x="18" y="88"/>
                    <a:pt x="18" y="85"/>
                    <a:pt x="17" y="82"/>
                  </a:cubicBezTo>
                  <a:cubicBezTo>
                    <a:pt x="16" y="79"/>
                    <a:pt x="16" y="76"/>
                    <a:pt x="16" y="73"/>
                  </a:cubicBezTo>
                  <a:cubicBezTo>
                    <a:pt x="16" y="69"/>
                    <a:pt x="17" y="64"/>
                    <a:pt x="18" y="59"/>
                  </a:cubicBezTo>
                  <a:cubicBezTo>
                    <a:pt x="20" y="54"/>
                    <a:pt x="22" y="50"/>
                    <a:pt x="24" y="45"/>
                  </a:cubicBezTo>
                  <a:cubicBezTo>
                    <a:pt x="27" y="41"/>
                    <a:pt x="30" y="36"/>
                    <a:pt x="34" y="32"/>
                  </a:cubicBezTo>
                  <a:cubicBezTo>
                    <a:pt x="38" y="28"/>
                    <a:pt x="42" y="25"/>
                    <a:pt x="47" y="21"/>
                  </a:cubicBezTo>
                  <a:cubicBezTo>
                    <a:pt x="52" y="18"/>
                    <a:pt x="58" y="15"/>
                    <a:pt x="64" y="12"/>
                  </a:cubicBezTo>
                  <a:cubicBezTo>
                    <a:pt x="70" y="10"/>
                    <a:pt x="77" y="7"/>
                    <a:pt x="84" y="6"/>
                  </a:cubicBezTo>
                  <a:cubicBezTo>
                    <a:pt x="91" y="4"/>
                    <a:pt x="99" y="2"/>
                    <a:pt x="108" y="1"/>
                  </a:cubicBezTo>
                  <a:cubicBezTo>
                    <a:pt x="116" y="0"/>
                    <a:pt x="125" y="0"/>
                    <a:pt x="134" y="0"/>
                  </a:cubicBezTo>
                  <a:cubicBezTo>
                    <a:pt x="142" y="0"/>
                    <a:pt x="149" y="0"/>
                    <a:pt x="156" y="1"/>
                  </a:cubicBezTo>
                  <a:cubicBezTo>
                    <a:pt x="163" y="2"/>
                    <a:pt x="170" y="3"/>
                    <a:pt x="176" y="4"/>
                  </a:cubicBezTo>
                  <a:cubicBezTo>
                    <a:pt x="182" y="6"/>
                    <a:pt x="188" y="8"/>
                    <a:pt x="193" y="11"/>
                  </a:cubicBezTo>
                  <a:cubicBezTo>
                    <a:pt x="199" y="13"/>
                    <a:pt x="203" y="17"/>
                    <a:pt x="208" y="20"/>
                  </a:cubicBezTo>
                  <a:cubicBezTo>
                    <a:pt x="212" y="24"/>
                    <a:pt x="216" y="29"/>
                    <a:pt x="220" y="34"/>
                  </a:cubicBezTo>
                  <a:cubicBezTo>
                    <a:pt x="223" y="39"/>
                    <a:pt x="226" y="44"/>
                    <a:pt x="228" y="50"/>
                  </a:cubicBezTo>
                  <a:cubicBezTo>
                    <a:pt x="230" y="56"/>
                    <a:pt x="232" y="63"/>
                    <a:pt x="233" y="70"/>
                  </a:cubicBezTo>
                  <a:cubicBezTo>
                    <a:pt x="234" y="78"/>
                    <a:pt x="235" y="86"/>
                    <a:pt x="235" y="94"/>
                  </a:cubicBezTo>
                  <a:cubicBezTo>
                    <a:pt x="234" y="134"/>
                    <a:pt x="233" y="173"/>
                    <a:pt x="233" y="213"/>
                  </a:cubicBezTo>
                  <a:cubicBezTo>
                    <a:pt x="233" y="222"/>
                    <a:pt x="233" y="229"/>
                    <a:pt x="234" y="235"/>
                  </a:cubicBezTo>
                  <a:lnTo>
                    <a:pt x="235" y="243"/>
                  </a:lnTo>
                  <a:cubicBezTo>
                    <a:pt x="235" y="245"/>
                    <a:pt x="236" y="246"/>
                    <a:pt x="236" y="248"/>
                  </a:cubicBezTo>
                  <a:lnTo>
                    <a:pt x="238" y="251"/>
                  </a:lnTo>
                  <a:lnTo>
                    <a:pt x="241" y="252"/>
                  </a:lnTo>
                  <a:cubicBezTo>
                    <a:pt x="242" y="253"/>
                    <a:pt x="243" y="253"/>
                    <a:pt x="245" y="254"/>
                  </a:cubicBezTo>
                  <a:cubicBezTo>
                    <a:pt x="247" y="254"/>
                    <a:pt x="249" y="254"/>
                    <a:pt x="252" y="254"/>
                  </a:cubicBezTo>
                  <a:lnTo>
                    <a:pt x="260" y="254"/>
                  </a:lnTo>
                  <a:lnTo>
                    <a:pt x="279" y="251"/>
                  </a:lnTo>
                  <a:lnTo>
                    <a:pt x="279" y="287"/>
                  </a:lnTo>
                  <a:lnTo>
                    <a:pt x="274" y="288"/>
                  </a:lnTo>
                  <a:close/>
                  <a:moveTo>
                    <a:pt x="165" y="159"/>
                  </a:moveTo>
                  <a:cubicBezTo>
                    <a:pt x="157" y="160"/>
                    <a:pt x="149" y="160"/>
                    <a:pt x="142" y="161"/>
                  </a:cubicBezTo>
                  <a:cubicBezTo>
                    <a:pt x="133" y="162"/>
                    <a:pt x="125" y="163"/>
                    <a:pt x="118" y="164"/>
                  </a:cubicBezTo>
                  <a:cubicBezTo>
                    <a:pt x="112" y="166"/>
                    <a:pt x="106" y="167"/>
                    <a:pt x="101" y="169"/>
                  </a:cubicBezTo>
                  <a:cubicBezTo>
                    <a:pt x="96" y="171"/>
                    <a:pt x="92" y="173"/>
                    <a:pt x="88" y="175"/>
                  </a:cubicBezTo>
                  <a:cubicBezTo>
                    <a:pt x="85" y="177"/>
                    <a:pt x="82" y="180"/>
                    <a:pt x="80" y="182"/>
                  </a:cubicBezTo>
                  <a:cubicBezTo>
                    <a:pt x="78" y="185"/>
                    <a:pt x="76" y="188"/>
                    <a:pt x="75" y="191"/>
                  </a:cubicBezTo>
                  <a:cubicBezTo>
                    <a:pt x="74" y="194"/>
                    <a:pt x="73" y="197"/>
                    <a:pt x="72" y="201"/>
                  </a:cubicBezTo>
                  <a:cubicBezTo>
                    <a:pt x="72" y="205"/>
                    <a:pt x="71" y="209"/>
                    <a:pt x="71" y="213"/>
                  </a:cubicBezTo>
                  <a:cubicBezTo>
                    <a:pt x="71" y="221"/>
                    <a:pt x="72" y="228"/>
                    <a:pt x="74" y="233"/>
                  </a:cubicBezTo>
                  <a:cubicBezTo>
                    <a:pt x="75" y="238"/>
                    <a:pt x="77" y="242"/>
                    <a:pt x="80" y="246"/>
                  </a:cubicBezTo>
                  <a:cubicBezTo>
                    <a:pt x="83" y="249"/>
                    <a:pt x="86" y="251"/>
                    <a:pt x="90" y="253"/>
                  </a:cubicBezTo>
                  <a:cubicBezTo>
                    <a:pt x="93" y="254"/>
                    <a:pt x="98" y="255"/>
                    <a:pt x="103" y="255"/>
                  </a:cubicBezTo>
                  <a:cubicBezTo>
                    <a:pt x="106" y="255"/>
                    <a:pt x="109" y="255"/>
                    <a:pt x="112" y="254"/>
                  </a:cubicBezTo>
                  <a:cubicBezTo>
                    <a:pt x="115" y="254"/>
                    <a:pt x="119" y="253"/>
                    <a:pt x="122" y="252"/>
                  </a:cubicBezTo>
                  <a:cubicBezTo>
                    <a:pt x="126" y="250"/>
                    <a:pt x="130" y="249"/>
                    <a:pt x="133" y="247"/>
                  </a:cubicBezTo>
                  <a:cubicBezTo>
                    <a:pt x="136" y="245"/>
                    <a:pt x="140" y="242"/>
                    <a:pt x="143" y="240"/>
                  </a:cubicBezTo>
                  <a:cubicBezTo>
                    <a:pt x="146" y="237"/>
                    <a:pt x="149" y="234"/>
                    <a:pt x="152" y="230"/>
                  </a:cubicBezTo>
                  <a:cubicBezTo>
                    <a:pt x="154" y="226"/>
                    <a:pt x="157" y="222"/>
                    <a:pt x="159" y="217"/>
                  </a:cubicBezTo>
                  <a:cubicBezTo>
                    <a:pt x="161" y="213"/>
                    <a:pt x="163" y="208"/>
                    <a:pt x="164" y="202"/>
                  </a:cubicBezTo>
                  <a:cubicBezTo>
                    <a:pt x="165" y="196"/>
                    <a:pt x="165" y="190"/>
                    <a:pt x="165" y="183"/>
                  </a:cubicBezTo>
                  <a:lnTo>
                    <a:pt x="165" y="159"/>
                  </a:lnTo>
                  <a:close/>
                  <a:moveTo>
                    <a:pt x="497" y="250"/>
                  </a:moveTo>
                  <a:lnTo>
                    <a:pt x="539" y="250"/>
                  </a:lnTo>
                  <a:lnTo>
                    <a:pt x="539" y="288"/>
                  </a:lnTo>
                  <a:lnTo>
                    <a:pt x="380" y="288"/>
                  </a:lnTo>
                  <a:lnTo>
                    <a:pt x="380" y="250"/>
                  </a:lnTo>
                  <a:lnTo>
                    <a:pt x="427" y="250"/>
                  </a:lnTo>
                  <a:lnTo>
                    <a:pt x="427" y="46"/>
                  </a:lnTo>
                  <a:lnTo>
                    <a:pt x="380" y="46"/>
                  </a:lnTo>
                  <a:lnTo>
                    <a:pt x="380" y="8"/>
                  </a:lnTo>
                  <a:lnTo>
                    <a:pt x="497" y="8"/>
                  </a:lnTo>
                  <a:lnTo>
                    <a:pt x="497" y="38"/>
                  </a:lnTo>
                  <a:lnTo>
                    <a:pt x="501" y="33"/>
                  </a:lnTo>
                  <a:cubicBezTo>
                    <a:pt x="507" y="26"/>
                    <a:pt x="514" y="20"/>
                    <a:pt x="522" y="15"/>
                  </a:cubicBezTo>
                  <a:cubicBezTo>
                    <a:pt x="530" y="10"/>
                    <a:pt x="539" y="6"/>
                    <a:pt x="549" y="3"/>
                  </a:cubicBezTo>
                  <a:cubicBezTo>
                    <a:pt x="559" y="1"/>
                    <a:pt x="569" y="0"/>
                    <a:pt x="581" y="0"/>
                  </a:cubicBezTo>
                  <a:cubicBezTo>
                    <a:pt x="596" y="0"/>
                    <a:pt x="610" y="2"/>
                    <a:pt x="621" y="6"/>
                  </a:cubicBezTo>
                  <a:cubicBezTo>
                    <a:pt x="633" y="10"/>
                    <a:pt x="642" y="16"/>
                    <a:pt x="650" y="24"/>
                  </a:cubicBezTo>
                  <a:cubicBezTo>
                    <a:pt x="658" y="32"/>
                    <a:pt x="664" y="42"/>
                    <a:pt x="667" y="53"/>
                  </a:cubicBezTo>
                  <a:cubicBezTo>
                    <a:pt x="671" y="64"/>
                    <a:pt x="673" y="77"/>
                    <a:pt x="673" y="91"/>
                  </a:cubicBezTo>
                  <a:lnTo>
                    <a:pt x="673" y="250"/>
                  </a:lnTo>
                  <a:lnTo>
                    <a:pt x="718" y="250"/>
                  </a:lnTo>
                  <a:lnTo>
                    <a:pt x="718" y="288"/>
                  </a:lnTo>
                  <a:lnTo>
                    <a:pt x="561" y="288"/>
                  </a:lnTo>
                  <a:lnTo>
                    <a:pt x="561" y="250"/>
                  </a:lnTo>
                  <a:lnTo>
                    <a:pt x="603" y="250"/>
                  </a:lnTo>
                  <a:lnTo>
                    <a:pt x="603" y="83"/>
                  </a:lnTo>
                  <a:cubicBezTo>
                    <a:pt x="603" y="75"/>
                    <a:pt x="602" y="69"/>
                    <a:pt x="601" y="63"/>
                  </a:cubicBezTo>
                  <a:cubicBezTo>
                    <a:pt x="599" y="58"/>
                    <a:pt x="597" y="54"/>
                    <a:pt x="594" y="51"/>
                  </a:cubicBezTo>
                  <a:cubicBezTo>
                    <a:pt x="590" y="48"/>
                    <a:pt x="587" y="45"/>
                    <a:pt x="582" y="44"/>
                  </a:cubicBezTo>
                  <a:cubicBezTo>
                    <a:pt x="577" y="42"/>
                    <a:pt x="572" y="41"/>
                    <a:pt x="566" y="41"/>
                  </a:cubicBezTo>
                  <a:cubicBezTo>
                    <a:pt x="561" y="41"/>
                    <a:pt x="556" y="42"/>
                    <a:pt x="552" y="43"/>
                  </a:cubicBezTo>
                  <a:cubicBezTo>
                    <a:pt x="547" y="44"/>
                    <a:pt x="543" y="45"/>
                    <a:pt x="539" y="47"/>
                  </a:cubicBezTo>
                  <a:cubicBezTo>
                    <a:pt x="535" y="49"/>
                    <a:pt x="531" y="52"/>
                    <a:pt x="528" y="55"/>
                  </a:cubicBezTo>
                  <a:cubicBezTo>
                    <a:pt x="524" y="58"/>
                    <a:pt x="521" y="62"/>
                    <a:pt x="517" y="66"/>
                  </a:cubicBezTo>
                  <a:cubicBezTo>
                    <a:pt x="514" y="70"/>
                    <a:pt x="512" y="75"/>
                    <a:pt x="509" y="81"/>
                  </a:cubicBezTo>
                  <a:cubicBezTo>
                    <a:pt x="507" y="86"/>
                    <a:pt x="504" y="93"/>
                    <a:pt x="502" y="100"/>
                  </a:cubicBezTo>
                  <a:cubicBezTo>
                    <a:pt x="501" y="107"/>
                    <a:pt x="499" y="114"/>
                    <a:pt x="498" y="123"/>
                  </a:cubicBezTo>
                  <a:cubicBezTo>
                    <a:pt x="497" y="131"/>
                    <a:pt x="497" y="140"/>
                    <a:pt x="497" y="150"/>
                  </a:cubicBezTo>
                  <a:lnTo>
                    <a:pt x="497" y="250"/>
                  </a:lnTo>
                  <a:close/>
                  <a:moveTo>
                    <a:pt x="828" y="151"/>
                  </a:moveTo>
                  <a:cubicBezTo>
                    <a:pt x="828" y="141"/>
                    <a:pt x="829" y="131"/>
                    <a:pt x="831" y="121"/>
                  </a:cubicBezTo>
                  <a:cubicBezTo>
                    <a:pt x="832" y="111"/>
                    <a:pt x="835" y="102"/>
                    <a:pt x="838" y="93"/>
                  </a:cubicBezTo>
                  <a:cubicBezTo>
                    <a:pt x="841" y="84"/>
                    <a:pt x="845" y="75"/>
                    <a:pt x="850" y="67"/>
                  </a:cubicBezTo>
                  <a:cubicBezTo>
                    <a:pt x="855" y="59"/>
                    <a:pt x="860" y="51"/>
                    <a:pt x="867" y="45"/>
                  </a:cubicBezTo>
                  <a:cubicBezTo>
                    <a:pt x="873" y="38"/>
                    <a:pt x="880" y="31"/>
                    <a:pt x="887" y="26"/>
                  </a:cubicBezTo>
                  <a:cubicBezTo>
                    <a:pt x="895" y="20"/>
                    <a:pt x="903" y="16"/>
                    <a:pt x="912" y="12"/>
                  </a:cubicBezTo>
                  <a:cubicBezTo>
                    <a:pt x="922" y="8"/>
                    <a:pt x="931" y="5"/>
                    <a:pt x="941" y="3"/>
                  </a:cubicBezTo>
                  <a:cubicBezTo>
                    <a:pt x="952" y="1"/>
                    <a:pt x="962" y="0"/>
                    <a:pt x="974" y="0"/>
                  </a:cubicBezTo>
                  <a:cubicBezTo>
                    <a:pt x="985" y="0"/>
                    <a:pt x="996" y="1"/>
                    <a:pt x="1006" y="3"/>
                  </a:cubicBezTo>
                  <a:cubicBezTo>
                    <a:pt x="1016" y="4"/>
                    <a:pt x="1025" y="7"/>
                    <a:pt x="1034" y="11"/>
                  </a:cubicBezTo>
                  <a:cubicBezTo>
                    <a:pt x="1043" y="15"/>
                    <a:pt x="1051" y="20"/>
                    <a:pt x="1058" y="25"/>
                  </a:cubicBezTo>
                  <a:cubicBezTo>
                    <a:pt x="1066" y="30"/>
                    <a:pt x="1072" y="37"/>
                    <a:pt x="1078" y="43"/>
                  </a:cubicBezTo>
                  <a:cubicBezTo>
                    <a:pt x="1084" y="50"/>
                    <a:pt x="1090" y="57"/>
                    <a:pt x="1094" y="65"/>
                  </a:cubicBezTo>
                  <a:cubicBezTo>
                    <a:pt x="1098" y="73"/>
                    <a:pt x="1102" y="81"/>
                    <a:pt x="1105" y="90"/>
                  </a:cubicBezTo>
                  <a:cubicBezTo>
                    <a:pt x="1108" y="99"/>
                    <a:pt x="1110" y="108"/>
                    <a:pt x="1112" y="117"/>
                  </a:cubicBezTo>
                  <a:cubicBezTo>
                    <a:pt x="1113" y="127"/>
                    <a:pt x="1114" y="136"/>
                    <a:pt x="1114" y="146"/>
                  </a:cubicBezTo>
                  <a:cubicBezTo>
                    <a:pt x="1114" y="166"/>
                    <a:pt x="1111" y="186"/>
                    <a:pt x="1104" y="204"/>
                  </a:cubicBezTo>
                  <a:cubicBezTo>
                    <a:pt x="1101" y="213"/>
                    <a:pt x="1097" y="222"/>
                    <a:pt x="1093" y="230"/>
                  </a:cubicBezTo>
                  <a:cubicBezTo>
                    <a:pt x="1088" y="238"/>
                    <a:pt x="1082" y="245"/>
                    <a:pt x="1076" y="252"/>
                  </a:cubicBezTo>
                  <a:cubicBezTo>
                    <a:pt x="1070" y="259"/>
                    <a:pt x="1063" y="265"/>
                    <a:pt x="1055" y="271"/>
                  </a:cubicBezTo>
                  <a:cubicBezTo>
                    <a:pt x="1048" y="276"/>
                    <a:pt x="1039" y="281"/>
                    <a:pt x="1030" y="285"/>
                  </a:cubicBezTo>
                  <a:cubicBezTo>
                    <a:pt x="1021" y="289"/>
                    <a:pt x="1011" y="292"/>
                    <a:pt x="1001" y="294"/>
                  </a:cubicBezTo>
                  <a:cubicBezTo>
                    <a:pt x="991" y="296"/>
                    <a:pt x="980" y="297"/>
                    <a:pt x="969" y="297"/>
                  </a:cubicBezTo>
                  <a:cubicBezTo>
                    <a:pt x="958" y="297"/>
                    <a:pt x="947" y="296"/>
                    <a:pt x="937" y="294"/>
                  </a:cubicBezTo>
                  <a:cubicBezTo>
                    <a:pt x="927" y="292"/>
                    <a:pt x="917" y="289"/>
                    <a:pt x="909" y="285"/>
                  </a:cubicBezTo>
                  <a:cubicBezTo>
                    <a:pt x="900" y="281"/>
                    <a:pt x="892" y="277"/>
                    <a:pt x="884" y="271"/>
                  </a:cubicBezTo>
                  <a:cubicBezTo>
                    <a:pt x="877" y="266"/>
                    <a:pt x="870" y="260"/>
                    <a:pt x="864" y="253"/>
                  </a:cubicBezTo>
                  <a:cubicBezTo>
                    <a:pt x="858" y="247"/>
                    <a:pt x="853" y="239"/>
                    <a:pt x="849" y="231"/>
                  </a:cubicBezTo>
                  <a:cubicBezTo>
                    <a:pt x="844" y="224"/>
                    <a:pt x="840" y="215"/>
                    <a:pt x="837" y="207"/>
                  </a:cubicBezTo>
                  <a:cubicBezTo>
                    <a:pt x="834" y="198"/>
                    <a:pt x="832" y="189"/>
                    <a:pt x="831" y="179"/>
                  </a:cubicBezTo>
                  <a:cubicBezTo>
                    <a:pt x="829" y="170"/>
                    <a:pt x="828" y="160"/>
                    <a:pt x="828" y="151"/>
                  </a:cubicBezTo>
                  <a:close/>
                  <a:moveTo>
                    <a:pt x="904" y="149"/>
                  </a:moveTo>
                  <a:cubicBezTo>
                    <a:pt x="904" y="160"/>
                    <a:pt x="904" y="171"/>
                    <a:pt x="905" y="180"/>
                  </a:cubicBezTo>
                  <a:cubicBezTo>
                    <a:pt x="906" y="189"/>
                    <a:pt x="907" y="198"/>
                    <a:pt x="908" y="205"/>
                  </a:cubicBezTo>
                  <a:cubicBezTo>
                    <a:pt x="910" y="212"/>
                    <a:pt x="912" y="218"/>
                    <a:pt x="914" y="224"/>
                  </a:cubicBezTo>
                  <a:cubicBezTo>
                    <a:pt x="916" y="230"/>
                    <a:pt x="918" y="234"/>
                    <a:pt x="921" y="238"/>
                  </a:cubicBezTo>
                  <a:cubicBezTo>
                    <a:pt x="924" y="242"/>
                    <a:pt x="927" y="246"/>
                    <a:pt x="930" y="248"/>
                  </a:cubicBezTo>
                  <a:cubicBezTo>
                    <a:pt x="933" y="251"/>
                    <a:pt x="937" y="253"/>
                    <a:pt x="941" y="255"/>
                  </a:cubicBezTo>
                  <a:cubicBezTo>
                    <a:pt x="945" y="256"/>
                    <a:pt x="950" y="258"/>
                    <a:pt x="954" y="259"/>
                  </a:cubicBezTo>
                  <a:cubicBezTo>
                    <a:pt x="959" y="259"/>
                    <a:pt x="965" y="260"/>
                    <a:pt x="971" y="260"/>
                  </a:cubicBezTo>
                  <a:cubicBezTo>
                    <a:pt x="976" y="260"/>
                    <a:pt x="982" y="259"/>
                    <a:pt x="987" y="258"/>
                  </a:cubicBezTo>
                  <a:cubicBezTo>
                    <a:pt x="992" y="258"/>
                    <a:pt x="996" y="256"/>
                    <a:pt x="1000" y="255"/>
                  </a:cubicBezTo>
                  <a:cubicBezTo>
                    <a:pt x="1004" y="253"/>
                    <a:pt x="1008" y="251"/>
                    <a:pt x="1012" y="248"/>
                  </a:cubicBezTo>
                  <a:cubicBezTo>
                    <a:pt x="1015" y="245"/>
                    <a:pt x="1018" y="242"/>
                    <a:pt x="1021" y="238"/>
                  </a:cubicBezTo>
                  <a:cubicBezTo>
                    <a:pt x="1024" y="234"/>
                    <a:pt x="1026" y="229"/>
                    <a:pt x="1028" y="223"/>
                  </a:cubicBezTo>
                  <a:cubicBezTo>
                    <a:pt x="1031" y="218"/>
                    <a:pt x="1032" y="211"/>
                    <a:pt x="1034" y="204"/>
                  </a:cubicBezTo>
                  <a:cubicBezTo>
                    <a:pt x="1036" y="196"/>
                    <a:pt x="1037" y="188"/>
                    <a:pt x="1038" y="178"/>
                  </a:cubicBezTo>
                  <a:cubicBezTo>
                    <a:pt x="1038" y="169"/>
                    <a:pt x="1039" y="159"/>
                    <a:pt x="1039" y="147"/>
                  </a:cubicBezTo>
                  <a:cubicBezTo>
                    <a:pt x="1039" y="136"/>
                    <a:pt x="1038" y="126"/>
                    <a:pt x="1038" y="117"/>
                  </a:cubicBezTo>
                  <a:cubicBezTo>
                    <a:pt x="1037" y="107"/>
                    <a:pt x="1036" y="99"/>
                    <a:pt x="1034" y="92"/>
                  </a:cubicBezTo>
                  <a:cubicBezTo>
                    <a:pt x="1033" y="85"/>
                    <a:pt x="1031" y="78"/>
                    <a:pt x="1029" y="73"/>
                  </a:cubicBezTo>
                  <a:cubicBezTo>
                    <a:pt x="1027" y="67"/>
                    <a:pt x="1024" y="62"/>
                    <a:pt x="1021" y="58"/>
                  </a:cubicBezTo>
                  <a:cubicBezTo>
                    <a:pt x="1019" y="54"/>
                    <a:pt x="1016" y="51"/>
                    <a:pt x="1012" y="48"/>
                  </a:cubicBezTo>
                  <a:cubicBezTo>
                    <a:pt x="1009" y="46"/>
                    <a:pt x="1006" y="43"/>
                    <a:pt x="1002" y="42"/>
                  </a:cubicBezTo>
                  <a:cubicBezTo>
                    <a:pt x="997" y="40"/>
                    <a:pt x="993" y="39"/>
                    <a:pt x="988" y="38"/>
                  </a:cubicBezTo>
                  <a:cubicBezTo>
                    <a:pt x="983" y="37"/>
                    <a:pt x="978" y="37"/>
                    <a:pt x="972" y="37"/>
                  </a:cubicBezTo>
                  <a:cubicBezTo>
                    <a:pt x="966" y="37"/>
                    <a:pt x="961" y="37"/>
                    <a:pt x="956" y="38"/>
                  </a:cubicBezTo>
                  <a:cubicBezTo>
                    <a:pt x="951" y="39"/>
                    <a:pt x="946" y="40"/>
                    <a:pt x="942" y="42"/>
                  </a:cubicBezTo>
                  <a:cubicBezTo>
                    <a:pt x="938" y="44"/>
                    <a:pt x="934" y="46"/>
                    <a:pt x="931" y="48"/>
                  </a:cubicBezTo>
                  <a:cubicBezTo>
                    <a:pt x="928" y="51"/>
                    <a:pt x="924" y="55"/>
                    <a:pt x="922" y="59"/>
                  </a:cubicBezTo>
                  <a:cubicBezTo>
                    <a:pt x="919" y="63"/>
                    <a:pt x="916" y="68"/>
                    <a:pt x="914" y="73"/>
                  </a:cubicBezTo>
                  <a:cubicBezTo>
                    <a:pt x="912" y="79"/>
                    <a:pt x="910" y="86"/>
                    <a:pt x="909" y="93"/>
                  </a:cubicBezTo>
                  <a:cubicBezTo>
                    <a:pt x="907" y="100"/>
                    <a:pt x="906" y="109"/>
                    <a:pt x="905" y="118"/>
                  </a:cubicBezTo>
                  <a:cubicBezTo>
                    <a:pt x="904" y="128"/>
                    <a:pt x="904" y="138"/>
                    <a:pt x="904" y="149"/>
                  </a:cubicBezTo>
                  <a:close/>
                  <a:moveTo>
                    <a:pt x="1412" y="104"/>
                  </a:moveTo>
                  <a:cubicBezTo>
                    <a:pt x="1412" y="97"/>
                    <a:pt x="1411" y="91"/>
                    <a:pt x="1410" y="86"/>
                  </a:cubicBezTo>
                  <a:cubicBezTo>
                    <a:pt x="1409" y="80"/>
                    <a:pt x="1408" y="75"/>
                    <a:pt x="1406" y="71"/>
                  </a:cubicBezTo>
                  <a:cubicBezTo>
                    <a:pt x="1405" y="67"/>
                    <a:pt x="1403" y="63"/>
                    <a:pt x="1401" y="60"/>
                  </a:cubicBezTo>
                  <a:cubicBezTo>
                    <a:pt x="1399" y="56"/>
                    <a:pt x="1396" y="53"/>
                    <a:pt x="1394" y="51"/>
                  </a:cubicBezTo>
                  <a:cubicBezTo>
                    <a:pt x="1391" y="48"/>
                    <a:pt x="1388" y="46"/>
                    <a:pt x="1385" y="44"/>
                  </a:cubicBezTo>
                  <a:cubicBezTo>
                    <a:pt x="1382" y="42"/>
                    <a:pt x="1379" y="41"/>
                    <a:pt x="1375" y="40"/>
                  </a:cubicBezTo>
                  <a:cubicBezTo>
                    <a:pt x="1372" y="39"/>
                    <a:pt x="1367" y="38"/>
                    <a:pt x="1363" y="37"/>
                  </a:cubicBezTo>
                  <a:cubicBezTo>
                    <a:pt x="1359" y="36"/>
                    <a:pt x="1354" y="36"/>
                    <a:pt x="1349" y="36"/>
                  </a:cubicBezTo>
                  <a:cubicBezTo>
                    <a:pt x="1345" y="36"/>
                    <a:pt x="1341" y="36"/>
                    <a:pt x="1338" y="37"/>
                  </a:cubicBezTo>
                  <a:cubicBezTo>
                    <a:pt x="1335" y="37"/>
                    <a:pt x="1331" y="38"/>
                    <a:pt x="1328" y="38"/>
                  </a:cubicBezTo>
                  <a:cubicBezTo>
                    <a:pt x="1325" y="39"/>
                    <a:pt x="1322" y="40"/>
                    <a:pt x="1319" y="41"/>
                  </a:cubicBezTo>
                  <a:cubicBezTo>
                    <a:pt x="1317" y="42"/>
                    <a:pt x="1314" y="43"/>
                    <a:pt x="1312" y="45"/>
                  </a:cubicBezTo>
                  <a:cubicBezTo>
                    <a:pt x="1310" y="46"/>
                    <a:pt x="1308" y="47"/>
                    <a:pt x="1307" y="49"/>
                  </a:cubicBezTo>
                  <a:cubicBezTo>
                    <a:pt x="1305" y="51"/>
                    <a:pt x="1304" y="53"/>
                    <a:pt x="1303" y="55"/>
                  </a:cubicBezTo>
                  <a:cubicBezTo>
                    <a:pt x="1302" y="57"/>
                    <a:pt x="1301" y="59"/>
                    <a:pt x="1300" y="62"/>
                  </a:cubicBezTo>
                  <a:cubicBezTo>
                    <a:pt x="1300" y="64"/>
                    <a:pt x="1299" y="67"/>
                    <a:pt x="1299" y="70"/>
                  </a:cubicBezTo>
                  <a:cubicBezTo>
                    <a:pt x="1299" y="74"/>
                    <a:pt x="1300" y="76"/>
                    <a:pt x="1300" y="79"/>
                  </a:cubicBezTo>
                  <a:cubicBezTo>
                    <a:pt x="1301" y="81"/>
                    <a:pt x="1301" y="83"/>
                    <a:pt x="1302" y="85"/>
                  </a:cubicBezTo>
                  <a:cubicBezTo>
                    <a:pt x="1303" y="87"/>
                    <a:pt x="1305" y="89"/>
                    <a:pt x="1306" y="90"/>
                  </a:cubicBezTo>
                  <a:cubicBezTo>
                    <a:pt x="1308" y="92"/>
                    <a:pt x="1310" y="94"/>
                    <a:pt x="1313" y="95"/>
                  </a:cubicBezTo>
                  <a:cubicBezTo>
                    <a:pt x="1316" y="97"/>
                    <a:pt x="1319" y="99"/>
                    <a:pt x="1322" y="100"/>
                  </a:cubicBezTo>
                  <a:cubicBezTo>
                    <a:pt x="1326" y="102"/>
                    <a:pt x="1330" y="103"/>
                    <a:pt x="1335" y="105"/>
                  </a:cubicBezTo>
                  <a:lnTo>
                    <a:pt x="1385" y="123"/>
                  </a:lnTo>
                  <a:lnTo>
                    <a:pt x="1401" y="129"/>
                  </a:lnTo>
                  <a:cubicBezTo>
                    <a:pt x="1407" y="131"/>
                    <a:pt x="1412" y="134"/>
                    <a:pt x="1417" y="136"/>
                  </a:cubicBezTo>
                  <a:cubicBezTo>
                    <a:pt x="1422" y="139"/>
                    <a:pt x="1427" y="142"/>
                    <a:pt x="1431" y="145"/>
                  </a:cubicBezTo>
                  <a:cubicBezTo>
                    <a:pt x="1436" y="149"/>
                    <a:pt x="1440" y="152"/>
                    <a:pt x="1444" y="157"/>
                  </a:cubicBezTo>
                  <a:cubicBezTo>
                    <a:pt x="1447" y="161"/>
                    <a:pt x="1451" y="165"/>
                    <a:pt x="1454" y="170"/>
                  </a:cubicBezTo>
                  <a:cubicBezTo>
                    <a:pt x="1457" y="175"/>
                    <a:pt x="1459" y="181"/>
                    <a:pt x="1460" y="187"/>
                  </a:cubicBezTo>
                  <a:cubicBezTo>
                    <a:pt x="1462" y="193"/>
                    <a:pt x="1462" y="199"/>
                    <a:pt x="1462" y="206"/>
                  </a:cubicBezTo>
                  <a:cubicBezTo>
                    <a:pt x="1462" y="214"/>
                    <a:pt x="1461" y="221"/>
                    <a:pt x="1460" y="228"/>
                  </a:cubicBezTo>
                  <a:cubicBezTo>
                    <a:pt x="1458" y="235"/>
                    <a:pt x="1455" y="241"/>
                    <a:pt x="1452" y="247"/>
                  </a:cubicBezTo>
                  <a:cubicBezTo>
                    <a:pt x="1448" y="253"/>
                    <a:pt x="1444" y="258"/>
                    <a:pt x="1440" y="263"/>
                  </a:cubicBezTo>
                  <a:cubicBezTo>
                    <a:pt x="1435" y="267"/>
                    <a:pt x="1430" y="272"/>
                    <a:pt x="1424" y="275"/>
                  </a:cubicBezTo>
                  <a:cubicBezTo>
                    <a:pt x="1418" y="279"/>
                    <a:pt x="1412" y="282"/>
                    <a:pt x="1406" y="285"/>
                  </a:cubicBezTo>
                  <a:cubicBezTo>
                    <a:pt x="1400" y="288"/>
                    <a:pt x="1393" y="290"/>
                    <a:pt x="1386" y="292"/>
                  </a:cubicBezTo>
                  <a:cubicBezTo>
                    <a:pt x="1378" y="293"/>
                    <a:pt x="1371" y="295"/>
                    <a:pt x="1364" y="296"/>
                  </a:cubicBezTo>
                  <a:cubicBezTo>
                    <a:pt x="1357" y="296"/>
                    <a:pt x="1350" y="297"/>
                    <a:pt x="1342" y="297"/>
                  </a:cubicBezTo>
                  <a:lnTo>
                    <a:pt x="1330" y="297"/>
                  </a:lnTo>
                  <a:lnTo>
                    <a:pt x="1318" y="296"/>
                  </a:lnTo>
                  <a:lnTo>
                    <a:pt x="1305" y="294"/>
                  </a:lnTo>
                  <a:lnTo>
                    <a:pt x="1292" y="292"/>
                  </a:lnTo>
                  <a:lnTo>
                    <a:pt x="1280" y="290"/>
                  </a:lnTo>
                  <a:lnTo>
                    <a:pt x="1258" y="284"/>
                  </a:lnTo>
                  <a:lnTo>
                    <a:pt x="1244" y="279"/>
                  </a:lnTo>
                  <a:lnTo>
                    <a:pt x="1241" y="177"/>
                  </a:lnTo>
                  <a:lnTo>
                    <a:pt x="1276" y="177"/>
                  </a:lnTo>
                  <a:lnTo>
                    <a:pt x="1276" y="183"/>
                  </a:lnTo>
                  <a:cubicBezTo>
                    <a:pt x="1277" y="191"/>
                    <a:pt x="1278" y="198"/>
                    <a:pt x="1279" y="204"/>
                  </a:cubicBezTo>
                  <a:cubicBezTo>
                    <a:pt x="1280" y="210"/>
                    <a:pt x="1281" y="216"/>
                    <a:pt x="1283" y="221"/>
                  </a:cubicBezTo>
                  <a:cubicBezTo>
                    <a:pt x="1285" y="226"/>
                    <a:pt x="1286" y="231"/>
                    <a:pt x="1289" y="235"/>
                  </a:cubicBezTo>
                  <a:cubicBezTo>
                    <a:pt x="1291" y="238"/>
                    <a:pt x="1293" y="242"/>
                    <a:pt x="1296" y="245"/>
                  </a:cubicBezTo>
                  <a:cubicBezTo>
                    <a:pt x="1298" y="247"/>
                    <a:pt x="1301" y="250"/>
                    <a:pt x="1305" y="252"/>
                  </a:cubicBezTo>
                  <a:cubicBezTo>
                    <a:pt x="1308" y="254"/>
                    <a:pt x="1312" y="255"/>
                    <a:pt x="1315" y="257"/>
                  </a:cubicBezTo>
                  <a:cubicBezTo>
                    <a:pt x="1320" y="258"/>
                    <a:pt x="1324" y="259"/>
                    <a:pt x="1329" y="260"/>
                  </a:cubicBezTo>
                  <a:cubicBezTo>
                    <a:pt x="1334" y="260"/>
                    <a:pt x="1339" y="260"/>
                    <a:pt x="1345" y="260"/>
                  </a:cubicBezTo>
                  <a:cubicBezTo>
                    <a:pt x="1349" y="260"/>
                    <a:pt x="1353" y="260"/>
                    <a:pt x="1357" y="260"/>
                  </a:cubicBezTo>
                  <a:cubicBezTo>
                    <a:pt x="1361" y="260"/>
                    <a:pt x="1365" y="259"/>
                    <a:pt x="1368" y="258"/>
                  </a:cubicBezTo>
                  <a:cubicBezTo>
                    <a:pt x="1372" y="258"/>
                    <a:pt x="1375" y="257"/>
                    <a:pt x="1378" y="255"/>
                  </a:cubicBezTo>
                  <a:cubicBezTo>
                    <a:pt x="1381" y="254"/>
                    <a:pt x="1383" y="253"/>
                    <a:pt x="1386" y="252"/>
                  </a:cubicBezTo>
                  <a:cubicBezTo>
                    <a:pt x="1388" y="250"/>
                    <a:pt x="1390" y="248"/>
                    <a:pt x="1392" y="247"/>
                  </a:cubicBezTo>
                  <a:cubicBezTo>
                    <a:pt x="1394" y="245"/>
                    <a:pt x="1396" y="243"/>
                    <a:pt x="1397" y="240"/>
                  </a:cubicBezTo>
                  <a:cubicBezTo>
                    <a:pt x="1398" y="238"/>
                    <a:pt x="1399" y="236"/>
                    <a:pt x="1400" y="233"/>
                  </a:cubicBezTo>
                  <a:cubicBezTo>
                    <a:pt x="1400" y="230"/>
                    <a:pt x="1401" y="227"/>
                    <a:pt x="1401" y="223"/>
                  </a:cubicBezTo>
                  <a:cubicBezTo>
                    <a:pt x="1401" y="220"/>
                    <a:pt x="1400" y="217"/>
                    <a:pt x="1400" y="215"/>
                  </a:cubicBezTo>
                  <a:cubicBezTo>
                    <a:pt x="1400" y="213"/>
                    <a:pt x="1399" y="211"/>
                    <a:pt x="1398" y="209"/>
                  </a:cubicBezTo>
                  <a:cubicBezTo>
                    <a:pt x="1397" y="208"/>
                    <a:pt x="1396" y="206"/>
                    <a:pt x="1394" y="204"/>
                  </a:cubicBezTo>
                  <a:cubicBezTo>
                    <a:pt x="1393" y="203"/>
                    <a:pt x="1390" y="201"/>
                    <a:pt x="1388" y="200"/>
                  </a:cubicBezTo>
                  <a:cubicBezTo>
                    <a:pt x="1386" y="198"/>
                    <a:pt x="1383" y="196"/>
                    <a:pt x="1380" y="195"/>
                  </a:cubicBezTo>
                  <a:cubicBezTo>
                    <a:pt x="1376" y="193"/>
                    <a:pt x="1373" y="192"/>
                    <a:pt x="1369" y="190"/>
                  </a:cubicBezTo>
                  <a:lnTo>
                    <a:pt x="1320" y="173"/>
                  </a:lnTo>
                  <a:lnTo>
                    <a:pt x="1303" y="166"/>
                  </a:lnTo>
                  <a:cubicBezTo>
                    <a:pt x="1298" y="164"/>
                    <a:pt x="1292" y="161"/>
                    <a:pt x="1287" y="158"/>
                  </a:cubicBezTo>
                  <a:cubicBezTo>
                    <a:pt x="1282" y="156"/>
                    <a:pt x="1277" y="152"/>
                    <a:pt x="1273" y="149"/>
                  </a:cubicBezTo>
                  <a:cubicBezTo>
                    <a:pt x="1268" y="146"/>
                    <a:pt x="1264" y="142"/>
                    <a:pt x="1261" y="138"/>
                  </a:cubicBezTo>
                  <a:cubicBezTo>
                    <a:pt x="1257" y="133"/>
                    <a:pt x="1254" y="129"/>
                    <a:pt x="1251" y="124"/>
                  </a:cubicBezTo>
                  <a:cubicBezTo>
                    <a:pt x="1248" y="119"/>
                    <a:pt x="1246" y="113"/>
                    <a:pt x="1245" y="107"/>
                  </a:cubicBezTo>
                  <a:cubicBezTo>
                    <a:pt x="1244" y="101"/>
                    <a:pt x="1243" y="95"/>
                    <a:pt x="1243" y="88"/>
                  </a:cubicBezTo>
                  <a:cubicBezTo>
                    <a:pt x="1243" y="80"/>
                    <a:pt x="1244" y="73"/>
                    <a:pt x="1245" y="66"/>
                  </a:cubicBezTo>
                  <a:cubicBezTo>
                    <a:pt x="1247" y="60"/>
                    <a:pt x="1249" y="54"/>
                    <a:pt x="1252" y="48"/>
                  </a:cubicBezTo>
                  <a:cubicBezTo>
                    <a:pt x="1256" y="42"/>
                    <a:pt x="1259" y="37"/>
                    <a:pt x="1264" y="33"/>
                  </a:cubicBezTo>
                  <a:cubicBezTo>
                    <a:pt x="1268" y="28"/>
                    <a:pt x="1273" y="24"/>
                    <a:pt x="1278" y="20"/>
                  </a:cubicBezTo>
                  <a:cubicBezTo>
                    <a:pt x="1283" y="17"/>
                    <a:pt x="1289" y="14"/>
                    <a:pt x="1294" y="11"/>
                  </a:cubicBezTo>
                  <a:cubicBezTo>
                    <a:pt x="1300" y="8"/>
                    <a:pt x="1307" y="6"/>
                    <a:pt x="1313" y="5"/>
                  </a:cubicBezTo>
                  <a:cubicBezTo>
                    <a:pt x="1320" y="3"/>
                    <a:pt x="1327" y="2"/>
                    <a:pt x="1334" y="1"/>
                  </a:cubicBezTo>
                  <a:cubicBezTo>
                    <a:pt x="1340" y="0"/>
                    <a:pt x="1347" y="0"/>
                    <a:pt x="1354" y="0"/>
                  </a:cubicBezTo>
                  <a:lnTo>
                    <a:pt x="1365" y="0"/>
                  </a:lnTo>
                  <a:lnTo>
                    <a:pt x="1377" y="1"/>
                  </a:lnTo>
                  <a:lnTo>
                    <a:pt x="1388" y="2"/>
                  </a:lnTo>
                  <a:cubicBezTo>
                    <a:pt x="1408" y="5"/>
                    <a:pt x="1425" y="9"/>
                    <a:pt x="1445" y="14"/>
                  </a:cubicBezTo>
                  <a:lnTo>
                    <a:pt x="1447" y="110"/>
                  </a:lnTo>
                  <a:lnTo>
                    <a:pt x="1413" y="110"/>
                  </a:lnTo>
                  <a:lnTo>
                    <a:pt x="141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3" name="Freeform 16"/>
            <p:cNvSpPr>
              <a:spLocks noEditPoints="1"/>
            </p:cNvSpPr>
            <p:nvPr userDrawn="1"/>
          </p:nvSpPr>
          <p:spPr bwMode="auto">
            <a:xfrm>
              <a:off x="6840538" y="5395913"/>
              <a:ext cx="779462" cy="414338"/>
            </a:xfrm>
            <a:custGeom>
              <a:avLst/>
              <a:gdLst>
                <a:gd name="T0" fmla="*/ 948 w 6151"/>
                <a:gd name="T1" fmla="*/ 2193 h 3256"/>
                <a:gd name="T2" fmla="*/ 1439 w 6151"/>
                <a:gd name="T3" fmla="*/ 2371 h 3256"/>
                <a:gd name="T4" fmla="*/ 45 w 6151"/>
                <a:gd name="T5" fmla="*/ 2193 h 3256"/>
                <a:gd name="T6" fmla="*/ 535 w 6151"/>
                <a:gd name="T7" fmla="*/ 178 h 3256"/>
                <a:gd name="T8" fmla="*/ 0 w 6151"/>
                <a:gd name="T9" fmla="*/ 0 h 3256"/>
                <a:gd name="T10" fmla="*/ 3651 w 6151"/>
                <a:gd name="T11" fmla="*/ 0 h 3256"/>
                <a:gd name="T12" fmla="*/ 3149 w 6151"/>
                <a:gd name="T13" fmla="*/ 1356 h 3256"/>
                <a:gd name="T14" fmla="*/ 2875 w 6151"/>
                <a:gd name="T15" fmla="*/ 2120 h 3256"/>
                <a:gd name="T16" fmla="*/ 2801 w 6151"/>
                <a:gd name="T17" fmla="*/ 2553 h 3256"/>
                <a:gd name="T18" fmla="*/ 2858 w 6151"/>
                <a:gd name="T19" fmla="*/ 2780 h 3256"/>
                <a:gd name="T20" fmla="*/ 2915 w 6151"/>
                <a:gd name="T21" fmla="*/ 2958 h 3256"/>
                <a:gd name="T22" fmla="*/ 2837 w 6151"/>
                <a:gd name="T23" fmla="*/ 3163 h 3256"/>
                <a:gd name="T24" fmla="*/ 2659 w 6151"/>
                <a:gd name="T25" fmla="*/ 3233 h 3256"/>
                <a:gd name="T26" fmla="*/ 2461 w 6151"/>
                <a:gd name="T27" fmla="*/ 3153 h 3256"/>
                <a:gd name="T28" fmla="*/ 2371 w 6151"/>
                <a:gd name="T29" fmla="*/ 2923 h 3256"/>
                <a:gd name="T30" fmla="*/ 2479 w 6151"/>
                <a:gd name="T31" fmla="*/ 2489 h 3256"/>
                <a:gd name="T32" fmla="*/ 2737 w 6151"/>
                <a:gd name="T33" fmla="*/ 1871 h 3256"/>
                <a:gd name="T34" fmla="*/ 2498 w 6151"/>
                <a:gd name="T35" fmla="*/ 370 h 3256"/>
                <a:gd name="T36" fmla="*/ 2099 w 6151"/>
                <a:gd name="T37" fmla="*/ 445 h 3256"/>
                <a:gd name="T38" fmla="*/ 1965 w 6151"/>
                <a:gd name="T39" fmla="*/ 845 h 3256"/>
                <a:gd name="T40" fmla="*/ 1796 w 6151"/>
                <a:gd name="T41" fmla="*/ 0 h 3256"/>
                <a:gd name="T42" fmla="*/ 4436 w 6151"/>
                <a:gd name="T43" fmla="*/ 1501 h 3256"/>
                <a:gd name="T44" fmla="*/ 4356 w 6151"/>
                <a:gd name="T45" fmla="*/ 0 h 3256"/>
                <a:gd name="T46" fmla="*/ 5934 w 6151"/>
                <a:gd name="T47" fmla="*/ 370 h 3256"/>
                <a:gd name="T48" fmla="*/ 4469 w 6151"/>
                <a:gd name="T49" fmla="*/ 1265 h 3256"/>
                <a:gd name="T50" fmla="*/ 4768 w 6151"/>
                <a:gd name="T51" fmla="*/ 1173 h 3256"/>
                <a:gd name="T52" fmla="*/ 5495 w 6151"/>
                <a:gd name="T53" fmla="*/ 1220 h 3256"/>
                <a:gd name="T54" fmla="*/ 6068 w 6151"/>
                <a:gd name="T55" fmla="*/ 1768 h 3256"/>
                <a:gd name="T56" fmla="*/ 6075 w 6151"/>
                <a:gd name="T57" fmla="*/ 2595 h 3256"/>
                <a:gd name="T58" fmla="*/ 5477 w 6151"/>
                <a:gd name="T59" fmla="*/ 3169 h 3256"/>
                <a:gd name="T60" fmla="*/ 4554 w 6151"/>
                <a:gd name="T61" fmla="*/ 3201 h 3256"/>
                <a:gd name="T62" fmla="*/ 4114 w 6151"/>
                <a:gd name="T63" fmla="*/ 2880 h 3256"/>
                <a:gd name="T64" fmla="*/ 4082 w 6151"/>
                <a:gd name="T65" fmla="*/ 2579 h 3256"/>
                <a:gd name="T66" fmla="*/ 4225 w 6151"/>
                <a:gd name="T67" fmla="*/ 2428 h 3256"/>
                <a:gd name="T68" fmla="*/ 4438 w 6151"/>
                <a:gd name="T69" fmla="*/ 2421 h 3256"/>
                <a:gd name="T70" fmla="*/ 4581 w 6151"/>
                <a:gd name="T71" fmla="*/ 2550 h 3256"/>
                <a:gd name="T72" fmla="*/ 4569 w 6151"/>
                <a:gd name="T73" fmla="*/ 2817 h 3256"/>
                <a:gd name="T74" fmla="*/ 4583 w 6151"/>
                <a:gd name="T75" fmla="*/ 3012 h 3256"/>
                <a:gd name="T76" fmla="*/ 4835 w 6151"/>
                <a:gd name="T77" fmla="*/ 3077 h 3256"/>
                <a:gd name="T78" fmla="*/ 5116 w 6151"/>
                <a:gd name="T79" fmla="*/ 3068 h 3256"/>
                <a:gd name="T80" fmla="*/ 5444 w 6151"/>
                <a:gd name="T81" fmla="*/ 2917 h 3256"/>
                <a:gd name="T82" fmla="*/ 5658 w 6151"/>
                <a:gd name="T83" fmla="*/ 2533 h 3256"/>
                <a:gd name="T84" fmla="*/ 5625 w 6151"/>
                <a:gd name="T85" fmla="*/ 1806 h 3256"/>
                <a:gd name="T86" fmla="*/ 5215 w 6151"/>
                <a:gd name="T87" fmla="*/ 1394 h 3256"/>
                <a:gd name="T88" fmla="*/ 4658 w 6151"/>
                <a:gd name="T89" fmla="*/ 1392 h 3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51" h="3256">
                  <a:moveTo>
                    <a:pt x="948" y="0"/>
                  </a:moveTo>
                  <a:lnTo>
                    <a:pt x="948" y="2193"/>
                  </a:lnTo>
                  <a:lnTo>
                    <a:pt x="1439" y="2193"/>
                  </a:lnTo>
                  <a:lnTo>
                    <a:pt x="1439" y="2371"/>
                  </a:lnTo>
                  <a:lnTo>
                    <a:pt x="45" y="2371"/>
                  </a:lnTo>
                  <a:lnTo>
                    <a:pt x="45" y="2193"/>
                  </a:lnTo>
                  <a:lnTo>
                    <a:pt x="535" y="2193"/>
                  </a:lnTo>
                  <a:lnTo>
                    <a:pt x="535" y="178"/>
                  </a:lnTo>
                  <a:lnTo>
                    <a:pt x="0" y="178"/>
                  </a:lnTo>
                  <a:lnTo>
                    <a:pt x="0" y="0"/>
                  </a:lnTo>
                  <a:lnTo>
                    <a:pt x="948" y="0"/>
                  </a:lnTo>
                  <a:close/>
                  <a:moveTo>
                    <a:pt x="3651" y="0"/>
                  </a:moveTo>
                  <a:lnTo>
                    <a:pt x="3651" y="156"/>
                  </a:lnTo>
                  <a:lnTo>
                    <a:pt x="3149" y="1356"/>
                  </a:lnTo>
                  <a:cubicBezTo>
                    <a:pt x="3082" y="1516"/>
                    <a:pt x="3027" y="1658"/>
                    <a:pt x="2982" y="1785"/>
                  </a:cubicBezTo>
                  <a:cubicBezTo>
                    <a:pt x="2938" y="1911"/>
                    <a:pt x="2902" y="2023"/>
                    <a:pt x="2875" y="2120"/>
                  </a:cubicBezTo>
                  <a:cubicBezTo>
                    <a:pt x="2848" y="2216"/>
                    <a:pt x="2829" y="2301"/>
                    <a:pt x="2818" y="2372"/>
                  </a:cubicBezTo>
                  <a:cubicBezTo>
                    <a:pt x="2807" y="2443"/>
                    <a:pt x="2801" y="2503"/>
                    <a:pt x="2801" y="2553"/>
                  </a:cubicBezTo>
                  <a:cubicBezTo>
                    <a:pt x="2801" y="2612"/>
                    <a:pt x="2807" y="2659"/>
                    <a:pt x="2820" y="2692"/>
                  </a:cubicBezTo>
                  <a:cubicBezTo>
                    <a:pt x="2831" y="2726"/>
                    <a:pt x="2844" y="2755"/>
                    <a:pt x="2858" y="2780"/>
                  </a:cubicBezTo>
                  <a:cubicBezTo>
                    <a:pt x="2873" y="2805"/>
                    <a:pt x="2886" y="2831"/>
                    <a:pt x="2897" y="2856"/>
                  </a:cubicBezTo>
                  <a:cubicBezTo>
                    <a:pt x="2909" y="2882"/>
                    <a:pt x="2915" y="2916"/>
                    <a:pt x="2915" y="2958"/>
                  </a:cubicBezTo>
                  <a:cubicBezTo>
                    <a:pt x="2915" y="3003"/>
                    <a:pt x="2908" y="3043"/>
                    <a:pt x="2894" y="3077"/>
                  </a:cubicBezTo>
                  <a:cubicBezTo>
                    <a:pt x="2880" y="3111"/>
                    <a:pt x="2861" y="3140"/>
                    <a:pt x="2837" y="3163"/>
                  </a:cubicBezTo>
                  <a:cubicBezTo>
                    <a:pt x="2813" y="3186"/>
                    <a:pt x="2786" y="3204"/>
                    <a:pt x="2755" y="3216"/>
                  </a:cubicBezTo>
                  <a:cubicBezTo>
                    <a:pt x="2724" y="3227"/>
                    <a:pt x="2692" y="3233"/>
                    <a:pt x="2659" y="3233"/>
                  </a:cubicBezTo>
                  <a:cubicBezTo>
                    <a:pt x="2623" y="3233"/>
                    <a:pt x="2588" y="3226"/>
                    <a:pt x="2554" y="3213"/>
                  </a:cubicBezTo>
                  <a:cubicBezTo>
                    <a:pt x="2520" y="3200"/>
                    <a:pt x="2489" y="3180"/>
                    <a:pt x="2461" y="3153"/>
                  </a:cubicBezTo>
                  <a:cubicBezTo>
                    <a:pt x="2434" y="3126"/>
                    <a:pt x="2412" y="3093"/>
                    <a:pt x="2396" y="3054"/>
                  </a:cubicBezTo>
                  <a:cubicBezTo>
                    <a:pt x="2380" y="3016"/>
                    <a:pt x="2371" y="2972"/>
                    <a:pt x="2371" y="2923"/>
                  </a:cubicBezTo>
                  <a:cubicBezTo>
                    <a:pt x="2371" y="2868"/>
                    <a:pt x="2381" y="2804"/>
                    <a:pt x="2400" y="2731"/>
                  </a:cubicBezTo>
                  <a:cubicBezTo>
                    <a:pt x="2419" y="2658"/>
                    <a:pt x="2446" y="2577"/>
                    <a:pt x="2479" y="2489"/>
                  </a:cubicBezTo>
                  <a:cubicBezTo>
                    <a:pt x="2513" y="2400"/>
                    <a:pt x="2552" y="2305"/>
                    <a:pt x="2597" y="2201"/>
                  </a:cubicBezTo>
                  <a:cubicBezTo>
                    <a:pt x="2641" y="2098"/>
                    <a:pt x="2688" y="1988"/>
                    <a:pt x="2737" y="1871"/>
                  </a:cubicBezTo>
                  <a:lnTo>
                    <a:pt x="3372" y="370"/>
                  </a:lnTo>
                  <a:lnTo>
                    <a:pt x="2498" y="370"/>
                  </a:lnTo>
                  <a:cubicBezTo>
                    <a:pt x="2393" y="370"/>
                    <a:pt x="2309" y="374"/>
                    <a:pt x="2246" y="383"/>
                  </a:cubicBezTo>
                  <a:cubicBezTo>
                    <a:pt x="2184" y="392"/>
                    <a:pt x="2134" y="412"/>
                    <a:pt x="2099" y="445"/>
                  </a:cubicBezTo>
                  <a:cubicBezTo>
                    <a:pt x="2064" y="477"/>
                    <a:pt x="2036" y="524"/>
                    <a:pt x="2019" y="587"/>
                  </a:cubicBezTo>
                  <a:cubicBezTo>
                    <a:pt x="2001" y="650"/>
                    <a:pt x="1983" y="736"/>
                    <a:pt x="1965" y="845"/>
                  </a:cubicBezTo>
                  <a:lnTo>
                    <a:pt x="1796" y="845"/>
                  </a:lnTo>
                  <a:lnTo>
                    <a:pt x="1796" y="0"/>
                  </a:lnTo>
                  <a:lnTo>
                    <a:pt x="3651" y="0"/>
                  </a:lnTo>
                  <a:close/>
                  <a:moveTo>
                    <a:pt x="4436" y="1501"/>
                  </a:moveTo>
                  <a:cubicBezTo>
                    <a:pt x="4376" y="1501"/>
                    <a:pt x="4320" y="1491"/>
                    <a:pt x="4267" y="1470"/>
                  </a:cubicBezTo>
                  <a:lnTo>
                    <a:pt x="4356" y="0"/>
                  </a:lnTo>
                  <a:lnTo>
                    <a:pt x="5957" y="0"/>
                  </a:lnTo>
                  <a:lnTo>
                    <a:pt x="5934" y="370"/>
                  </a:lnTo>
                  <a:lnTo>
                    <a:pt x="4527" y="370"/>
                  </a:lnTo>
                  <a:lnTo>
                    <a:pt x="4469" y="1265"/>
                  </a:lnTo>
                  <a:lnTo>
                    <a:pt x="4478" y="1269"/>
                  </a:lnTo>
                  <a:cubicBezTo>
                    <a:pt x="4572" y="1225"/>
                    <a:pt x="4669" y="1193"/>
                    <a:pt x="4768" y="1173"/>
                  </a:cubicBezTo>
                  <a:cubicBezTo>
                    <a:pt x="4868" y="1152"/>
                    <a:pt x="4965" y="1141"/>
                    <a:pt x="5061" y="1141"/>
                  </a:cubicBezTo>
                  <a:cubicBezTo>
                    <a:pt x="5217" y="1141"/>
                    <a:pt x="5361" y="1167"/>
                    <a:pt x="5495" y="1220"/>
                  </a:cubicBezTo>
                  <a:cubicBezTo>
                    <a:pt x="5629" y="1272"/>
                    <a:pt x="5744" y="1344"/>
                    <a:pt x="5841" y="1437"/>
                  </a:cubicBezTo>
                  <a:cubicBezTo>
                    <a:pt x="5938" y="1530"/>
                    <a:pt x="6014" y="1640"/>
                    <a:pt x="6068" y="1768"/>
                  </a:cubicBezTo>
                  <a:cubicBezTo>
                    <a:pt x="6123" y="1896"/>
                    <a:pt x="6151" y="2036"/>
                    <a:pt x="6151" y="2187"/>
                  </a:cubicBezTo>
                  <a:cubicBezTo>
                    <a:pt x="6151" y="2330"/>
                    <a:pt x="6126" y="2466"/>
                    <a:pt x="6075" y="2595"/>
                  </a:cubicBezTo>
                  <a:cubicBezTo>
                    <a:pt x="6024" y="2723"/>
                    <a:pt x="5950" y="2837"/>
                    <a:pt x="5850" y="2935"/>
                  </a:cubicBezTo>
                  <a:cubicBezTo>
                    <a:pt x="5750" y="3033"/>
                    <a:pt x="5626" y="3111"/>
                    <a:pt x="5477" y="3169"/>
                  </a:cubicBezTo>
                  <a:cubicBezTo>
                    <a:pt x="5329" y="3227"/>
                    <a:pt x="5157" y="3256"/>
                    <a:pt x="4960" y="3256"/>
                  </a:cubicBezTo>
                  <a:cubicBezTo>
                    <a:pt x="4803" y="3256"/>
                    <a:pt x="4667" y="3238"/>
                    <a:pt x="4554" y="3201"/>
                  </a:cubicBezTo>
                  <a:cubicBezTo>
                    <a:pt x="4441" y="3165"/>
                    <a:pt x="4348" y="3119"/>
                    <a:pt x="4275" y="3063"/>
                  </a:cubicBezTo>
                  <a:cubicBezTo>
                    <a:pt x="4203" y="3007"/>
                    <a:pt x="4149" y="2946"/>
                    <a:pt x="4114" y="2880"/>
                  </a:cubicBezTo>
                  <a:cubicBezTo>
                    <a:pt x="4080" y="2814"/>
                    <a:pt x="4063" y="2750"/>
                    <a:pt x="4063" y="2689"/>
                  </a:cubicBezTo>
                  <a:cubicBezTo>
                    <a:pt x="4063" y="2650"/>
                    <a:pt x="4069" y="2614"/>
                    <a:pt x="4082" y="2579"/>
                  </a:cubicBezTo>
                  <a:cubicBezTo>
                    <a:pt x="4095" y="2545"/>
                    <a:pt x="4114" y="2515"/>
                    <a:pt x="4138" y="2490"/>
                  </a:cubicBezTo>
                  <a:cubicBezTo>
                    <a:pt x="4162" y="2463"/>
                    <a:pt x="4192" y="2442"/>
                    <a:pt x="4225" y="2428"/>
                  </a:cubicBezTo>
                  <a:cubicBezTo>
                    <a:pt x="4258" y="2413"/>
                    <a:pt x="4297" y="2405"/>
                    <a:pt x="4340" y="2405"/>
                  </a:cubicBezTo>
                  <a:cubicBezTo>
                    <a:pt x="4374" y="2405"/>
                    <a:pt x="4407" y="2410"/>
                    <a:pt x="4438" y="2421"/>
                  </a:cubicBezTo>
                  <a:cubicBezTo>
                    <a:pt x="4469" y="2432"/>
                    <a:pt x="4497" y="2448"/>
                    <a:pt x="4522" y="2469"/>
                  </a:cubicBezTo>
                  <a:cubicBezTo>
                    <a:pt x="4546" y="2490"/>
                    <a:pt x="4566" y="2518"/>
                    <a:pt x="4581" y="2550"/>
                  </a:cubicBezTo>
                  <a:cubicBezTo>
                    <a:pt x="4596" y="2583"/>
                    <a:pt x="4603" y="2622"/>
                    <a:pt x="4603" y="2667"/>
                  </a:cubicBezTo>
                  <a:cubicBezTo>
                    <a:pt x="4603" y="2719"/>
                    <a:pt x="4592" y="2769"/>
                    <a:pt x="4569" y="2817"/>
                  </a:cubicBezTo>
                  <a:cubicBezTo>
                    <a:pt x="4545" y="2864"/>
                    <a:pt x="4510" y="2905"/>
                    <a:pt x="4462" y="2939"/>
                  </a:cubicBezTo>
                  <a:cubicBezTo>
                    <a:pt x="4500" y="2969"/>
                    <a:pt x="4540" y="2993"/>
                    <a:pt x="4583" y="3012"/>
                  </a:cubicBezTo>
                  <a:cubicBezTo>
                    <a:pt x="4626" y="3031"/>
                    <a:pt x="4669" y="3045"/>
                    <a:pt x="4711" y="3056"/>
                  </a:cubicBezTo>
                  <a:cubicBezTo>
                    <a:pt x="4754" y="3066"/>
                    <a:pt x="4795" y="3073"/>
                    <a:pt x="4835" y="3077"/>
                  </a:cubicBezTo>
                  <a:cubicBezTo>
                    <a:pt x="4875" y="3081"/>
                    <a:pt x="4911" y="3083"/>
                    <a:pt x="4942" y="3083"/>
                  </a:cubicBezTo>
                  <a:cubicBezTo>
                    <a:pt x="4999" y="3083"/>
                    <a:pt x="5057" y="3078"/>
                    <a:pt x="5116" y="3068"/>
                  </a:cubicBezTo>
                  <a:cubicBezTo>
                    <a:pt x="5176" y="3058"/>
                    <a:pt x="5233" y="3041"/>
                    <a:pt x="5287" y="3016"/>
                  </a:cubicBezTo>
                  <a:cubicBezTo>
                    <a:pt x="5343" y="2992"/>
                    <a:pt x="5395" y="2959"/>
                    <a:pt x="5444" y="2917"/>
                  </a:cubicBezTo>
                  <a:cubicBezTo>
                    <a:pt x="5493" y="2875"/>
                    <a:pt x="5536" y="2823"/>
                    <a:pt x="5572" y="2760"/>
                  </a:cubicBezTo>
                  <a:cubicBezTo>
                    <a:pt x="5609" y="2697"/>
                    <a:pt x="5637" y="2621"/>
                    <a:pt x="5658" y="2533"/>
                  </a:cubicBezTo>
                  <a:cubicBezTo>
                    <a:pt x="5679" y="2445"/>
                    <a:pt x="5689" y="2343"/>
                    <a:pt x="5689" y="2227"/>
                  </a:cubicBezTo>
                  <a:cubicBezTo>
                    <a:pt x="5689" y="2059"/>
                    <a:pt x="5667" y="1919"/>
                    <a:pt x="5625" y="1806"/>
                  </a:cubicBezTo>
                  <a:cubicBezTo>
                    <a:pt x="5581" y="1693"/>
                    <a:pt x="5525" y="1604"/>
                    <a:pt x="5455" y="1537"/>
                  </a:cubicBezTo>
                  <a:cubicBezTo>
                    <a:pt x="5385" y="1470"/>
                    <a:pt x="5305" y="1422"/>
                    <a:pt x="5215" y="1394"/>
                  </a:cubicBezTo>
                  <a:cubicBezTo>
                    <a:pt x="5125" y="1366"/>
                    <a:pt x="5033" y="1351"/>
                    <a:pt x="4940" y="1351"/>
                  </a:cubicBezTo>
                  <a:cubicBezTo>
                    <a:pt x="4838" y="1351"/>
                    <a:pt x="4743" y="1365"/>
                    <a:pt x="4658" y="1392"/>
                  </a:cubicBezTo>
                  <a:cubicBezTo>
                    <a:pt x="4573" y="1418"/>
                    <a:pt x="4498" y="1455"/>
                    <a:pt x="4436" y="15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5" name="Freeform 17"/>
            <p:cNvSpPr>
              <a:spLocks noEditPoints="1"/>
            </p:cNvSpPr>
            <p:nvPr userDrawn="1"/>
          </p:nvSpPr>
          <p:spPr bwMode="auto">
            <a:xfrm>
              <a:off x="8621713" y="5403850"/>
              <a:ext cx="703262" cy="107950"/>
            </a:xfrm>
            <a:custGeom>
              <a:avLst/>
              <a:gdLst>
                <a:gd name="T0" fmla="*/ 556 w 5557"/>
                <a:gd name="T1" fmla="*/ 606 h 861"/>
                <a:gd name="T2" fmla="*/ 383 w 5557"/>
                <a:gd name="T3" fmla="*/ 410 h 861"/>
                <a:gd name="T4" fmla="*/ 216 w 5557"/>
                <a:gd name="T5" fmla="*/ 11 h 861"/>
                <a:gd name="T6" fmla="*/ 0 w 5557"/>
                <a:gd name="T7" fmla="*/ 837 h 861"/>
                <a:gd name="T8" fmla="*/ 225 w 5557"/>
                <a:gd name="T9" fmla="*/ 750 h 861"/>
                <a:gd name="T10" fmla="*/ 127 w 5557"/>
                <a:gd name="T11" fmla="*/ 468 h 861"/>
                <a:gd name="T12" fmla="*/ 425 w 5557"/>
                <a:gd name="T13" fmla="*/ 606 h 861"/>
                <a:gd name="T14" fmla="*/ 225 w 5557"/>
                <a:gd name="T15" fmla="*/ 369 h 861"/>
                <a:gd name="T16" fmla="*/ 127 w 5557"/>
                <a:gd name="T17" fmla="*/ 111 h 861"/>
                <a:gd name="T18" fmla="*/ 400 w 5557"/>
                <a:gd name="T19" fmla="*/ 240 h 861"/>
                <a:gd name="T20" fmla="*/ 640 w 5557"/>
                <a:gd name="T21" fmla="*/ 844 h 861"/>
                <a:gd name="T22" fmla="*/ 854 w 5557"/>
                <a:gd name="T23" fmla="*/ 585 h 861"/>
                <a:gd name="T24" fmla="*/ 1263 w 5557"/>
                <a:gd name="T25" fmla="*/ 844 h 861"/>
                <a:gd name="T26" fmla="*/ 1096 w 5557"/>
                <a:gd name="T27" fmla="*/ 10 h 861"/>
                <a:gd name="T28" fmla="*/ 640 w 5557"/>
                <a:gd name="T29" fmla="*/ 844 h 861"/>
                <a:gd name="T30" fmla="*/ 984 w 5557"/>
                <a:gd name="T31" fmla="*/ 216 h 861"/>
                <a:gd name="T32" fmla="*/ 1015 w 5557"/>
                <a:gd name="T33" fmla="*/ 122 h 861"/>
                <a:gd name="T34" fmla="*/ 1136 w 5557"/>
                <a:gd name="T35" fmla="*/ 484 h 861"/>
                <a:gd name="T36" fmla="*/ 1546 w 5557"/>
                <a:gd name="T37" fmla="*/ 844 h 861"/>
                <a:gd name="T38" fmla="*/ 1657 w 5557"/>
                <a:gd name="T39" fmla="*/ 300 h 861"/>
                <a:gd name="T40" fmla="*/ 1651 w 5557"/>
                <a:gd name="T41" fmla="*/ 149 h 861"/>
                <a:gd name="T42" fmla="*/ 2106 w 5557"/>
                <a:gd name="T43" fmla="*/ 844 h 861"/>
                <a:gd name="T44" fmla="*/ 2225 w 5557"/>
                <a:gd name="T45" fmla="*/ 17 h 861"/>
                <a:gd name="T46" fmla="*/ 2115 w 5557"/>
                <a:gd name="T47" fmla="*/ 543 h 861"/>
                <a:gd name="T48" fmla="*/ 2117 w 5557"/>
                <a:gd name="T49" fmla="*/ 668 h 861"/>
                <a:gd name="T50" fmla="*/ 1694 w 5557"/>
                <a:gd name="T51" fmla="*/ 15 h 861"/>
                <a:gd name="T52" fmla="*/ 1546 w 5557"/>
                <a:gd name="T53" fmla="*/ 844 h 861"/>
                <a:gd name="T54" fmla="*/ 3075 w 5557"/>
                <a:gd name="T55" fmla="*/ 817 h 861"/>
                <a:gd name="T56" fmla="*/ 3089 w 5557"/>
                <a:gd name="T57" fmla="*/ 706 h 861"/>
                <a:gd name="T58" fmla="*/ 2553 w 5557"/>
                <a:gd name="T59" fmla="*/ 438 h 861"/>
                <a:gd name="T60" fmla="*/ 3078 w 5557"/>
                <a:gd name="T61" fmla="*/ 146 h 861"/>
                <a:gd name="T62" fmla="*/ 2874 w 5557"/>
                <a:gd name="T63" fmla="*/ 1 h 861"/>
                <a:gd name="T64" fmla="*/ 2845 w 5557"/>
                <a:gd name="T65" fmla="*/ 859 h 861"/>
                <a:gd name="T66" fmla="*/ 3995 w 5557"/>
                <a:gd name="T67" fmla="*/ 408 h 861"/>
                <a:gd name="T68" fmla="*/ 3198 w 5557"/>
                <a:gd name="T69" fmla="*/ 445 h 861"/>
                <a:gd name="T70" fmla="*/ 3600 w 5557"/>
                <a:gd name="T71" fmla="*/ 760 h 861"/>
                <a:gd name="T72" fmla="*/ 3593 w 5557"/>
                <a:gd name="T73" fmla="*/ 101 h 861"/>
                <a:gd name="T74" fmla="*/ 3600 w 5557"/>
                <a:gd name="T75" fmla="*/ 760 h 861"/>
                <a:gd name="T76" fmla="*/ 4713 w 5557"/>
                <a:gd name="T77" fmla="*/ 840 h 861"/>
                <a:gd name="T78" fmla="*/ 4608 w 5557"/>
                <a:gd name="T79" fmla="*/ 168 h 861"/>
                <a:gd name="T80" fmla="*/ 4420 w 5557"/>
                <a:gd name="T81" fmla="*/ 840 h 861"/>
                <a:gd name="T82" fmla="*/ 4604 w 5557"/>
                <a:gd name="T83" fmla="*/ 765 h 861"/>
                <a:gd name="T84" fmla="*/ 4525 w 5557"/>
                <a:gd name="T85" fmla="*/ 252 h 861"/>
                <a:gd name="T86" fmla="*/ 4884 w 5557"/>
                <a:gd name="T87" fmla="*/ 498 h 861"/>
                <a:gd name="T88" fmla="*/ 4604 w 5557"/>
                <a:gd name="T89" fmla="*/ 765 h 861"/>
                <a:gd name="T90" fmla="*/ 5557 w 5557"/>
                <a:gd name="T91" fmla="*/ 844 h 861"/>
                <a:gd name="T92" fmla="*/ 5256 w 5557"/>
                <a:gd name="T93" fmla="*/ 758 h 861"/>
                <a:gd name="T94" fmla="*/ 5505 w 5557"/>
                <a:gd name="T95" fmla="*/ 535 h 861"/>
                <a:gd name="T96" fmla="*/ 5256 w 5557"/>
                <a:gd name="T97" fmla="*/ 451 h 861"/>
                <a:gd name="T98" fmla="*/ 5548 w 5557"/>
                <a:gd name="T99" fmla="*/ 255 h 861"/>
                <a:gd name="T100" fmla="*/ 5151 w 5557"/>
                <a:gd name="T101" fmla="*/ 171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57" h="861">
                  <a:moveTo>
                    <a:pt x="221" y="850"/>
                  </a:moveTo>
                  <a:cubicBezTo>
                    <a:pt x="372" y="850"/>
                    <a:pt x="556" y="807"/>
                    <a:pt x="556" y="606"/>
                  </a:cubicBezTo>
                  <a:cubicBezTo>
                    <a:pt x="556" y="509"/>
                    <a:pt x="490" y="437"/>
                    <a:pt x="383" y="412"/>
                  </a:cubicBezTo>
                  <a:lnTo>
                    <a:pt x="383" y="410"/>
                  </a:lnTo>
                  <a:cubicBezTo>
                    <a:pt x="467" y="387"/>
                    <a:pt x="534" y="312"/>
                    <a:pt x="534" y="224"/>
                  </a:cubicBezTo>
                  <a:cubicBezTo>
                    <a:pt x="534" y="43"/>
                    <a:pt x="348" y="11"/>
                    <a:pt x="216" y="11"/>
                  </a:cubicBezTo>
                  <a:cubicBezTo>
                    <a:pt x="138" y="11"/>
                    <a:pt x="50" y="16"/>
                    <a:pt x="0" y="22"/>
                  </a:cubicBezTo>
                  <a:lnTo>
                    <a:pt x="0" y="837"/>
                  </a:lnTo>
                  <a:cubicBezTo>
                    <a:pt x="57" y="845"/>
                    <a:pt x="133" y="850"/>
                    <a:pt x="221" y="850"/>
                  </a:cubicBezTo>
                  <a:close/>
                  <a:moveTo>
                    <a:pt x="225" y="750"/>
                  </a:moveTo>
                  <a:cubicBezTo>
                    <a:pt x="182" y="750"/>
                    <a:pt x="157" y="750"/>
                    <a:pt x="127" y="746"/>
                  </a:cubicBezTo>
                  <a:lnTo>
                    <a:pt x="127" y="468"/>
                  </a:lnTo>
                  <a:cubicBezTo>
                    <a:pt x="160" y="465"/>
                    <a:pt x="188" y="465"/>
                    <a:pt x="228" y="465"/>
                  </a:cubicBezTo>
                  <a:cubicBezTo>
                    <a:pt x="337" y="465"/>
                    <a:pt x="425" y="494"/>
                    <a:pt x="425" y="606"/>
                  </a:cubicBezTo>
                  <a:cubicBezTo>
                    <a:pt x="425" y="718"/>
                    <a:pt x="316" y="750"/>
                    <a:pt x="225" y="750"/>
                  </a:cubicBezTo>
                  <a:close/>
                  <a:moveTo>
                    <a:pt x="225" y="369"/>
                  </a:moveTo>
                  <a:cubicBezTo>
                    <a:pt x="186" y="369"/>
                    <a:pt x="160" y="369"/>
                    <a:pt x="127" y="366"/>
                  </a:cubicBezTo>
                  <a:lnTo>
                    <a:pt x="127" y="111"/>
                  </a:lnTo>
                  <a:cubicBezTo>
                    <a:pt x="145" y="110"/>
                    <a:pt x="172" y="108"/>
                    <a:pt x="192" y="108"/>
                  </a:cubicBezTo>
                  <a:cubicBezTo>
                    <a:pt x="298" y="108"/>
                    <a:pt x="400" y="128"/>
                    <a:pt x="400" y="240"/>
                  </a:cubicBezTo>
                  <a:cubicBezTo>
                    <a:pt x="400" y="323"/>
                    <a:pt x="340" y="369"/>
                    <a:pt x="225" y="369"/>
                  </a:cubicBezTo>
                  <a:close/>
                  <a:moveTo>
                    <a:pt x="640" y="844"/>
                  </a:moveTo>
                  <a:lnTo>
                    <a:pt x="764" y="844"/>
                  </a:lnTo>
                  <a:lnTo>
                    <a:pt x="854" y="585"/>
                  </a:lnTo>
                  <a:lnTo>
                    <a:pt x="1171" y="585"/>
                  </a:lnTo>
                  <a:lnTo>
                    <a:pt x="1263" y="844"/>
                  </a:lnTo>
                  <a:lnTo>
                    <a:pt x="1397" y="844"/>
                  </a:lnTo>
                  <a:lnTo>
                    <a:pt x="1096" y="10"/>
                  </a:lnTo>
                  <a:lnTo>
                    <a:pt x="946" y="10"/>
                  </a:lnTo>
                  <a:lnTo>
                    <a:pt x="640" y="844"/>
                  </a:lnTo>
                  <a:close/>
                  <a:moveTo>
                    <a:pt x="890" y="484"/>
                  </a:moveTo>
                  <a:lnTo>
                    <a:pt x="984" y="216"/>
                  </a:lnTo>
                  <a:cubicBezTo>
                    <a:pt x="992" y="193"/>
                    <a:pt x="1004" y="150"/>
                    <a:pt x="1010" y="122"/>
                  </a:cubicBezTo>
                  <a:lnTo>
                    <a:pt x="1015" y="122"/>
                  </a:lnTo>
                  <a:cubicBezTo>
                    <a:pt x="1020" y="150"/>
                    <a:pt x="1031" y="190"/>
                    <a:pt x="1040" y="211"/>
                  </a:cubicBezTo>
                  <a:lnTo>
                    <a:pt x="1136" y="484"/>
                  </a:lnTo>
                  <a:lnTo>
                    <a:pt x="890" y="484"/>
                  </a:lnTo>
                  <a:close/>
                  <a:moveTo>
                    <a:pt x="1546" y="844"/>
                  </a:moveTo>
                  <a:lnTo>
                    <a:pt x="1657" y="844"/>
                  </a:lnTo>
                  <a:lnTo>
                    <a:pt x="1657" y="300"/>
                  </a:lnTo>
                  <a:cubicBezTo>
                    <a:pt x="1657" y="250"/>
                    <a:pt x="1653" y="185"/>
                    <a:pt x="1648" y="150"/>
                  </a:cubicBezTo>
                  <a:lnTo>
                    <a:pt x="1651" y="149"/>
                  </a:lnTo>
                  <a:cubicBezTo>
                    <a:pt x="1661" y="171"/>
                    <a:pt x="1689" y="227"/>
                    <a:pt x="1705" y="249"/>
                  </a:cubicBezTo>
                  <a:lnTo>
                    <a:pt x="2106" y="844"/>
                  </a:lnTo>
                  <a:lnTo>
                    <a:pt x="2225" y="844"/>
                  </a:lnTo>
                  <a:lnTo>
                    <a:pt x="2225" y="17"/>
                  </a:lnTo>
                  <a:lnTo>
                    <a:pt x="2115" y="17"/>
                  </a:lnTo>
                  <a:lnTo>
                    <a:pt x="2115" y="543"/>
                  </a:lnTo>
                  <a:cubicBezTo>
                    <a:pt x="2115" y="605"/>
                    <a:pt x="2117" y="646"/>
                    <a:pt x="2121" y="667"/>
                  </a:cubicBezTo>
                  <a:lnTo>
                    <a:pt x="2117" y="668"/>
                  </a:lnTo>
                  <a:cubicBezTo>
                    <a:pt x="2107" y="649"/>
                    <a:pt x="2082" y="599"/>
                    <a:pt x="2072" y="583"/>
                  </a:cubicBezTo>
                  <a:lnTo>
                    <a:pt x="1694" y="15"/>
                  </a:lnTo>
                  <a:lnTo>
                    <a:pt x="1546" y="15"/>
                  </a:lnTo>
                  <a:lnTo>
                    <a:pt x="1546" y="844"/>
                  </a:lnTo>
                  <a:close/>
                  <a:moveTo>
                    <a:pt x="2845" y="859"/>
                  </a:moveTo>
                  <a:cubicBezTo>
                    <a:pt x="2921" y="859"/>
                    <a:pt x="3007" y="845"/>
                    <a:pt x="3075" y="817"/>
                  </a:cubicBezTo>
                  <a:lnTo>
                    <a:pt x="3092" y="709"/>
                  </a:lnTo>
                  <a:lnTo>
                    <a:pt x="3089" y="706"/>
                  </a:lnTo>
                  <a:cubicBezTo>
                    <a:pt x="3025" y="729"/>
                    <a:pt x="2936" y="746"/>
                    <a:pt x="2873" y="746"/>
                  </a:cubicBezTo>
                  <a:cubicBezTo>
                    <a:pt x="2678" y="746"/>
                    <a:pt x="2553" y="628"/>
                    <a:pt x="2553" y="438"/>
                  </a:cubicBezTo>
                  <a:cubicBezTo>
                    <a:pt x="2553" y="237"/>
                    <a:pt x="2692" y="108"/>
                    <a:pt x="2871" y="108"/>
                  </a:cubicBezTo>
                  <a:cubicBezTo>
                    <a:pt x="2951" y="108"/>
                    <a:pt x="3024" y="128"/>
                    <a:pt x="3078" y="146"/>
                  </a:cubicBezTo>
                  <a:lnTo>
                    <a:pt x="3106" y="39"/>
                  </a:lnTo>
                  <a:cubicBezTo>
                    <a:pt x="3029" y="11"/>
                    <a:pt x="2951" y="1"/>
                    <a:pt x="2874" y="1"/>
                  </a:cubicBezTo>
                  <a:cubicBezTo>
                    <a:pt x="2608" y="1"/>
                    <a:pt x="2418" y="185"/>
                    <a:pt x="2418" y="455"/>
                  </a:cubicBezTo>
                  <a:cubicBezTo>
                    <a:pt x="2418" y="639"/>
                    <a:pt x="2534" y="859"/>
                    <a:pt x="2845" y="859"/>
                  </a:cubicBezTo>
                  <a:close/>
                  <a:moveTo>
                    <a:pt x="3593" y="861"/>
                  </a:moveTo>
                  <a:cubicBezTo>
                    <a:pt x="3837" y="861"/>
                    <a:pt x="3995" y="677"/>
                    <a:pt x="3995" y="408"/>
                  </a:cubicBezTo>
                  <a:cubicBezTo>
                    <a:pt x="3995" y="205"/>
                    <a:pt x="3864" y="0"/>
                    <a:pt x="3603" y="0"/>
                  </a:cubicBezTo>
                  <a:cubicBezTo>
                    <a:pt x="3352" y="0"/>
                    <a:pt x="3198" y="191"/>
                    <a:pt x="3198" y="445"/>
                  </a:cubicBezTo>
                  <a:cubicBezTo>
                    <a:pt x="3198" y="683"/>
                    <a:pt x="3344" y="861"/>
                    <a:pt x="3593" y="861"/>
                  </a:cubicBezTo>
                  <a:close/>
                  <a:moveTo>
                    <a:pt x="3600" y="760"/>
                  </a:moveTo>
                  <a:cubicBezTo>
                    <a:pt x="3396" y="760"/>
                    <a:pt x="3334" y="588"/>
                    <a:pt x="3334" y="428"/>
                  </a:cubicBezTo>
                  <a:cubicBezTo>
                    <a:pt x="3334" y="274"/>
                    <a:pt x="3396" y="101"/>
                    <a:pt x="3593" y="101"/>
                  </a:cubicBezTo>
                  <a:cubicBezTo>
                    <a:pt x="3804" y="101"/>
                    <a:pt x="3859" y="287"/>
                    <a:pt x="3859" y="429"/>
                  </a:cubicBezTo>
                  <a:cubicBezTo>
                    <a:pt x="3859" y="591"/>
                    <a:pt x="3790" y="760"/>
                    <a:pt x="3600" y="760"/>
                  </a:cubicBezTo>
                  <a:close/>
                  <a:moveTo>
                    <a:pt x="4592" y="848"/>
                  </a:moveTo>
                  <a:cubicBezTo>
                    <a:pt x="4631" y="848"/>
                    <a:pt x="4674" y="847"/>
                    <a:pt x="4713" y="840"/>
                  </a:cubicBezTo>
                  <a:cubicBezTo>
                    <a:pt x="4899" y="813"/>
                    <a:pt x="4994" y="669"/>
                    <a:pt x="4994" y="495"/>
                  </a:cubicBezTo>
                  <a:cubicBezTo>
                    <a:pt x="4994" y="263"/>
                    <a:pt x="4820" y="168"/>
                    <a:pt x="4608" y="168"/>
                  </a:cubicBezTo>
                  <a:cubicBezTo>
                    <a:pt x="4550" y="168"/>
                    <a:pt x="4470" y="170"/>
                    <a:pt x="4420" y="178"/>
                  </a:cubicBezTo>
                  <a:lnTo>
                    <a:pt x="4420" y="840"/>
                  </a:lnTo>
                  <a:cubicBezTo>
                    <a:pt x="4480" y="844"/>
                    <a:pt x="4535" y="848"/>
                    <a:pt x="4592" y="848"/>
                  </a:cubicBezTo>
                  <a:close/>
                  <a:moveTo>
                    <a:pt x="4604" y="765"/>
                  </a:moveTo>
                  <a:cubicBezTo>
                    <a:pt x="4576" y="765"/>
                    <a:pt x="4552" y="765"/>
                    <a:pt x="4525" y="762"/>
                  </a:cubicBezTo>
                  <a:lnTo>
                    <a:pt x="4525" y="252"/>
                  </a:lnTo>
                  <a:cubicBezTo>
                    <a:pt x="4548" y="250"/>
                    <a:pt x="4566" y="250"/>
                    <a:pt x="4593" y="250"/>
                  </a:cubicBezTo>
                  <a:cubicBezTo>
                    <a:pt x="4761" y="250"/>
                    <a:pt x="4884" y="320"/>
                    <a:pt x="4884" y="498"/>
                  </a:cubicBezTo>
                  <a:cubicBezTo>
                    <a:pt x="4884" y="610"/>
                    <a:pt x="4842" y="689"/>
                    <a:pt x="4768" y="732"/>
                  </a:cubicBezTo>
                  <a:cubicBezTo>
                    <a:pt x="4725" y="756"/>
                    <a:pt x="4667" y="765"/>
                    <a:pt x="4604" y="765"/>
                  </a:cubicBezTo>
                  <a:close/>
                  <a:moveTo>
                    <a:pt x="5151" y="844"/>
                  </a:moveTo>
                  <a:lnTo>
                    <a:pt x="5557" y="844"/>
                  </a:lnTo>
                  <a:lnTo>
                    <a:pt x="5557" y="758"/>
                  </a:lnTo>
                  <a:lnTo>
                    <a:pt x="5256" y="758"/>
                  </a:lnTo>
                  <a:lnTo>
                    <a:pt x="5256" y="535"/>
                  </a:lnTo>
                  <a:lnTo>
                    <a:pt x="5505" y="535"/>
                  </a:lnTo>
                  <a:lnTo>
                    <a:pt x="5505" y="451"/>
                  </a:lnTo>
                  <a:lnTo>
                    <a:pt x="5256" y="451"/>
                  </a:lnTo>
                  <a:lnTo>
                    <a:pt x="5256" y="255"/>
                  </a:lnTo>
                  <a:lnTo>
                    <a:pt x="5548" y="255"/>
                  </a:lnTo>
                  <a:lnTo>
                    <a:pt x="5548" y="171"/>
                  </a:lnTo>
                  <a:lnTo>
                    <a:pt x="5151" y="171"/>
                  </a:lnTo>
                  <a:lnTo>
                    <a:pt x="5151" y="8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6" name="Freeform 18"/>
            <p:cNvSpPr>
              <a:spLocks noEditPoints="1"/>
            </p:cNvSpPr>
            <p:nvPr userDrawn="1"/>
          </p:nvSpPr>
          <p:spPr bwMode="auto">
            <a:xfrm>
              <a:off x="8621713" y="5580063"/>
              <a:ext cx="804862" cy="109538"/>
            </a:xfrm>
            <a:custGeom>
              <a:avLst/>
              <a:gdLst>
                <a:gd name="T0" fmla="*/ 129 w 6353"/>
                <a:gd name="T1" fmla="*/ 844 h 863"/>
                <a:gd name="T2" fmla="*/ 237 w 6353"/>
                <a:gd name="T3" fmla="*/ 527 h 863"/>
                <a:gd name="T4" fmla="*/ 211 w 6353"/>
                <a:gd name="T5" fmla="*/ 13 h 863"/>
                <a:gd name="T6" fmla="*/ 0 w 6353"/>
                <a:gd name="T7" fmla="*/ 844 h 863"/>
                <a:gd name="T8" fmla="*/ 129 w 6353"/>
                <a:gd name="T9" fmla="*/ 423 h 863"/>
                <a:gd name="T10" fmla="*/ 200 w 6353"/>
                <a:gd name="T11" fmla="*/ 110 h 863"/>
                <a:gd name="T12" fmla="*/ 228 w 6353"/>
                <a:gd name="T13" fmla="*/ 429 h 863"/>
                <a:gd name="T14" fmla="*/ 1470 w 6353"/>
                <a:gd name="T15" fmla="*/ 408 h 863"/>
                <a:gd name="T16" fmla="*/ 673 w 6353"/>
                <a:gd name="T17" fmla="*/ 445 h 863"/>
                <a:gd name="T18" fmla="*/ 1075 w 6353"/>
                <a:gd name="T19" fmla="*/ 760 h 863"/>
                <a:gd name="T20" fmla="*/ 1068 w 6353"/>
                <a:gd name="T21" fmla="*/ 101 h 863"/>
                <a:gd name="T22" fmla="*/ 1075 w 6353"/>
                <a:gd name="T23" fmla="*/ 760 h 863"/>
                <a:gd name="T24" fmla="*/ 1793 w 6353"/>
                <a:gd name="T25" fmla="*/ 844 h 863"/>
                <a:gd name="T26" fmla="*/ 1868 w 6353"/>
                <a:gd name="T27" fmla="*/ 504 h 863"/>
                <a:gd name="T28" fmla="*/ 2281 w 6353"/>
                <a:gd name="T29" fmla="*/ 844 h 863"/>
                <a:gd name="T30" fmla="*/ 1987 w 6353"/>
                <a:gd name="T31" fmla="*/ 484 h 863"/>
                <a:gd name="T32" fmla="*/ 2198 w 6353"/>
                <a:gd name="T33" fmla="*/ 252 h 863"/>
                <a:gd name="T34" fmla="*/ 1664 w 6353"/>
                <a:gd name="T35" fmla="*/ 24 h 863"/>
                <a:gd name="T36" fmla="*/ 1879 w 6353"/>
                <a:gd name="T37" fmla="*/ 410 h 863"/>
                <a:gd name="T38" fmla="*/ 1793 w 6353"/>
                <a:gd name="T39" fmla="*/ 113 h 863"/>
                <a:gd name="T40" fmla="*/ 2068 w 6353"/>
                <a:gd name="T41" fmla="*/ 254 h 863"/>
                <a:gd name="T42" fmla="*/ 2608 w 6353"/>
                <a:gd name="T43" fmla="*/ 844 h 863"/>
                <a:gd name="T44" fmla="*/ 2739 w 6353"/>
                <a:gd name="T45" fmla="*/ 122 h 863"/>
                <a:gd name="T46" fmla="*/ 3025 w 6353"/>
                <a:gd name="T47" fmla="*/ 17 h 863"/>
                <a:gd name="T48" fmla="*/ 2321 w 6353"/>
                <a:gd name="T49" fmla="*/ 122 h 863"/>
                <a:gd name="T50" fmla="*/ 2608 w 6353"/>
                <a:gd name="T51" fmla="*/ 844 h 863"/>
                <a:gd name="T52" fmla="*/ 3860 w 6353"/>
                <a:gd name="T53" fmla="*/ 563 h 863"/>
                <a:gd name="T54" fmla="*/ 3739 w 6353"/>
                <a:gd name="T55" fmla="*/ 17 h 863"/>
                <a:gd name="T56" fmla="*/ 3529 w 6353"/>
                <a:gd name="T57" fmla="*/ 756 h 863"/>
                <a:gd name="T58" fmla="*/ 3309 w 6353"/>
                <a:gd name="T59" fmla="*/ 17 h 863"/>
                <a:gd name="T60" fmla="*/ 3178 w 6353"/>
                <a:gd name="T61" fmla="*/ 566 h 863"/>
                <a:gd name="T62" fmla="*/ 4493 w 6353"/>
                <a:gd name="T63" fmla="*/ 858 h 863"/>
                <a:gd name="T64" fmla="*/ 4797 w 6353"/>
                <a:gd name="T65" fmla="*/ 421 h 863"/>
                <a:gd name="T66" fmla="*/ 4442 w 6353"/>
                <a:gd name="T67" fmla="*/ 519 h 863"/>
                <a:gd name="T68" fmla="*/ 4671 w 6353"/>
                <a:gd name="T69" fmla="*/ 740 h 863"/>
                <a:gd name="T70" fmla="*/ 4176 w 6353"/>
                <a:gd name="T71" fmla="*/ 426 h 863"/>
                <a:gd name="T72" fmla="*/ 4758 w 6353"/>
                <a:gd name="T73" fmla="*/ 160 h 863"/>
                <a:gd name="T74" fmla="*/ 4506 w 6353"/>
                <a:gd name="T75" fmla="*/ 2 h 863"/>
                <a:gd name="T76" fmla="*/ 4493 w 6353"/>
                <a:gd name="T77" fmla="*/ 858 h 863"/>
                <a:gd name="T78" fmla="*/ 5072 w 6353"/>
                <a:gd name="T79" fmla="*/ 844 h 863"/>
                <a:gd name="T80" fmla="*/ 5479 w 6353"/>
                <a:gd name="T81" fmla="*/ 585 h 863"/>
                <a:gd name="T82" fmla="*/ 5705 w 6353"/>
                <a:gd name="T83" fmla="*/ 844 h 863"/>
                <a:gd name="T84" fmla="*/ 5254 w 6353"/>
                <a:gd name="T85" fmla="*/ 10 h 863"/>
                <a:gd name="T86" fmla="*/ 5198 w 6353"/>
                <a:gd name="T87" fmla="*/ 484 h 863"/>
                <a:gd name="T88" fmla="*/ 5318 w 6353"/>
                <a:gd name="T89" fmla="*/ 122 h 863"/>
                <a:gd name="T90" fmla="*/ 5348 w 6353"/>
                <a:gd name="T91" fmla="*/ 211 h 863"/>
                <a:gd name="T92" fmla="*/ 5198 w 6353"/>
                <a:gd name="T93" fmla="*/ 484 h 863"/>
                <a:gd name="T94" fmla="*/ 6353 w 6353"/>
                <a:gd name="T95" fmla="*/ 844 h 863"/>
                <a:gd name="T96" fmla="*/ 5984 w 6353"/>
                <a:gd name="T97" fmla="*/ 738 h 863"/>
                <a:gd name="T98" fmla="*/ 5854 w 6353"/>
                <a:gd name="T99" fmla="*/ 17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53" h="863">
                  <a:moveTo>
                    <a:pt x="0" y="844"/>
                  </a:moveTo>
                  <a:lnTo>
                    <a:pt x="129" y="844"/>
                  </a:lnTo>
                  <a:lnTo>
                    <a:pt x="129" y="521"/>
                  </a:lnTo>
                  <a:cubicBezTo>
                    <a:pt x="164" y="524"/>
                    <a:pt x="199" y="527"/>
                    <a:pt x="237" y="527"/>
                  </a:cubicBezTo>
                  <a:cubicBezTo>
                    <a:pt x="404" y="527"/>
                    <a:pt x="536" y="412"/>
                    <a:pt x="536" y="256"/>
                  </a:cubicBezTo>
                  <a:cubicBezTo>
                    <a:pt x="536" y="64"/>
                    <a:pt x="372" y="13"/>
                    <a:pt x="211" y="13"/>
                  </a:cubicBezTo>
                  <a:cubicBezTo>
                    <a:pt x="147" y="13"/>
                    <a:pt x="60" y="17"/>
                    <a:pt x="0" y="23"/>
                  </a:cubicBezTo>
                  <a:lnTo>
                    <a:pt x="0" y="844"/>
                  </a:lnTo>
                  <a:close/>
                  <a:moveTo>
                    <a:pt x="228" y="429"/>
                  </a:moveTo>
                  <a:cubicBezTo>
                    <a:pt x="189" y="429"/>
                    <a:pt x="159" y="427"/>
                    <a:pt x="129" y="423"/>
                  </a:cubicBezTo>
                  <a:lnTo>
                    <a:pt x="129" y="112"/>
                  </a:lnTo>
                  <a:cubicBezTo>
                    <a:pt x="153" y="111"/>
                    <a:pt x="165" y="110"/>
                    <a:pt x="200" y="110"/>
                  </a:cubicBezTo>
                  <a:cubicBezTo>
                    <a:pt x="318" y="110"/>
                    <a:pt x="404" y="147"/>
                    <a:pt x="404" y="263"/>
                  </a:cubicBezTo>
                  <a:cubicBezTo>
                    <a:pt x="404" y="393"/>
                    <a:pt x="303" y="429"/>
                    <a:pt x="228" y="429"/>
                  </a:cubicBezTo>
                  <a:close/>
                  <a:moveTo>
                    <a:pt x="1068" y="861"/>
                  </a:moveTo>
                  <a:cubicBezTo>
                    <a:pt x="1312" y="861"/>
                    <a:pt x="1470" y="677"/>
                    <a:pt x="1470" y="408"/>
                  </a:cubicBezTo>
                  <a:cubicBezTo>
                    <a:pt x="1470" y="205"/>
                    <a:pt x="1339" y="0"/>
                    <a:pt x="1078" y="0"/>
                  </a:cubicBezTo>
                  <a:cubicBezTo>
                    <a:pt x="828" y="0"/>
                    <a:pt x="673" y="191"/>
                    <a:pt x="673" y="445"/>
                  </a:cubicBezTo>
                  <a:cubicBezTo>
                    <a:pt x="673" y="683"/>
                    <a:pt x="819" y="861"/>
                    <a:pt x="1068" y="861"/>
                  </a:cubicBezTo>
                  <a:close/>
                  <a:moveTo>
                    <a:pt x="1075" y="760"/>
                  </a:moveTo>
                  <a:cubicBezTo>
                    <a:pt x="871" y="760"/>
                    <a:pt x="809" y="588"/>
                    <a:pt x="809" y="428"/>
                  </a:cubicBezTo>
                  <a:cubicBezTo>
                    <a:pt x="809" y="274"/>
                    <a:pt x="871" y="101"/>
                    <a:pt x="1068" y="101"/>
                  </a:cubicBezTo>
                  <a:cubicBezTo>
                    <a:pt x="1279" y="101"/>
                    <a:pt x="1334" y="286"/>
                    <a:pt x="1334" y="429"/>
                  </a:cubicBezTo>
                  <a:cubicBezTo>
                    <a:pt x="1334" y="591"/>
                    <a:pt x="1265" y="760"/>
                    <a:pt x="1075" y="760"/>
                  </a:cubicBezTo>
                  <a:close/>
                  <a:moveTo>
                    <a:pt x="1664" y="844"/>
                  </a:moveTo>
                  <a:lnTo>
                    <a:pt x="1793" y="844"/>
                  </a:lnTo>
                  <a:lnTo>
                    <a:pt x="1793" y="495"/>
                  </a:lnTo>
                  <a:lnTo>
                    <a:pt x="1868" y="504"/>
                  </a:lnTo>
                  <a:lnTo>
                    <a:pt x="2125" y="844"/>
                  </a:lnTo>
                  <a:lnTo>
                    <a:pt x="2281" y="844"/>
                  </a:lnTo>
                  <a:lnTo>
                    <a:pt x="2040" y="535"/>
                  </a:lnTo>
                  <a:cubicBezTo>
                    <a:pt x="2022" y="512"/>
                    <a:pt x="2003" y="495"/>
                    <a:pt x="1987" y="484"/>
                  </a:cubicBezTo>
                  <a:lnTo>
                    <a:pt x="1987" y="479"/>
                  </a:lnTo>
                  <a:cubicBezTo>
                    <a:pt x="2112" y="460"/>
                    <a:pt x="2198" y="374"/>
                    <a:pt x="2198" y="252"/>
                  </a:cubicBezTo>
                  <a:cubicBezTo>
                    <a:pt x="2198" y="47"/>
                    <a:pt x="2022" y="13"/>
                    <a:pt x="1872" y="13"/>
                  </a:cubicBezTo>
                  <a:cubicBezTo>
                    <a:pt x="1799" y="13"/>
                    <a:pt x="1722" y="18"/>
                    <a:pt x="1664" y="24"/>
                  </a:cubicBezTo>
                  <a:lnTo>
                    <a:pt x="1664" y="844"/>
                  </a:lnTo>
                  <a:close/>
                  <a:moveTo>
                    <a:pt x="1879" y="410"/>
                  </a:moveTo>
                  <a:cubicBezTo>
                    <a:pt x="1851" y="410"/>
                    <a:pt x="1817" y="410"/>
                    <a:pt x="1793" y="406"/>
                  </a:cubicBezTo>
                  <a:lnTo>
                    <a:pt x="1793" y="113"/>
                  </a:lnTo>
                  <a:cubicBezTo>
                    <a:pt x="1806" y="112"/>
                    <a:pt x="1827" y="111"/>
                    <a:pt x="1848" y="111"/>
                  </a:cubicBezTo>
                  <a:cubicBezTo>
                    <a:pt x="1955" y="111"/>
                    <a:pt x="2068" y="124"/>
                    <a:pt x="2068" y="254"/>
                  </a:cubicBezTo>
                  <a:cubicBezTo>
                    <a:pt x="2068" y="367"/>
                    <a:pt x="1977" y="410"/>
                    <a:pt x="1879" y="410"/>
                  </a:cubicBezTo>
                  <a:close/>
                  <a:moveTo>
                    <a:pt x="2608" y="844"/>
                  </a:moveTo>
                  <a:lnTo>
                    <a:pt x="2739" y="844"/>
                  </a:lnTo>
                  <a:lnTo>
                    <a:pt x="2739" y="122"/>
                  </a:lnTo>
                  <a:lnTo>
                    <a:pt x="3025" y="122"/>
                  </a:lnTo>
                  <a:lnTo>
                    <a:pt x="3025" y="17"/>
                  </a:lnTo>
                  <a:lnTo>
                    <a:pt x="2321" y="17"/>
                  </a:lnTo>
                  <a:lnTo>
                    <a:pt x="2321" y="122"/>
                  </a:lnTo>
                  <a:lnTo>
                    <a:pt x="2608" y="122"/>
                  </a:lnTo>
                  <a:lnTo>
                    <a:pt x="2608" y="844"/>
                  </a:lnTo>
                  <a:close/>
                  <a:moveTo>
                    <a:pt x="3526" y="863"/>
                  </a:moveTo>
                  <a:cubicBezTo>
                    <a:pt x="3693" y="863"/>
                    <a:pt x="3860" y="774"/>
                    <a:pt x="3860" y="563"/>
                  </a:cubicBezTo>
                  <a:lnTo>
                    <a:pt x="3860" y="17"/>
                  </a:lnTo>
                  <a:lnTo>
                    <a:pt x="3739" y="17"/>
                  </a:lnTo>
                  <a:lnTo>
                    <a:pt x="3739" y="545"/>
                  </a:lnTo>
                  <a:cubicBezTo>
                    <a:pt x="3739" y="705"/>
                    <a:pt x="3640" y="756"/>
                    <a:pt x="3529" y="756"/>
                  </a:cubicBezTo>
                  <a:cubicBezTo>
                    <a:pt x="3378" y="756"/>
                    <a:pt x="3309" y="695"/>
                    <a:pt x="3309" y="544"/>
                  </a:cubicBezTo>
                  <a:lnTo>
                    <a:pt x="3309" y="17"/>
                  </a:lnTo>
                  <a:lnTo>
                    <a:pt x="3178" y="17"/>
                  </a:lnTo>
                  <a:lnTo>
                    <a:pt x="3178" y="566"/>
                  </a:lnTo>
                  <a:cubicBezTo>
                    <a:pt x="3178" y="746"/>
                    <a:pt x="3268" y="863"/>
                    <a:pt x="3526" y="863"/>
                  </a:cubicBezTo>
                  <a:close/>
                  <a:moveTo>
                    <a:pt x="4493" y="858"/>
                  </a:moveTo>
                  <a:cubicBezTo>
                    <a:pt x="4586" y="858"/>
                    <a:pt x="4687" y="845"/>
                    <a:pt x="4797" y="817"/>
                  </a:cubicBezTo>
                  <a:lnTo>
                    <a:pt x="4797" y="421"/>
                  </a:lnTo>
                  <a:lnTo>
                    <a:pt x="4442" y="421"/>
                  </a:lnTo>
                  <a:lnTo>
                    <a:pt x="4442" y="519"/>
                  </a:lnTo>
                  <a:lnTo>
                    <a:pt x="4671" y="519"/>
                  </a:lnTo>
                  <a:lnTo>
                    <a:pt x="4671" y="740"/>
                  </a:lnTo>
                  <a:cubicBezTo>
                    <a:pt x="4618" y="750"/>
                    <a:pt x="4570" y="756"/>
                    <a:pt x="4501" y="756"/>
                  </a:cubicBezTo>
                  <a:cubicBezTo>
                    <a:pt x="4291" y="756"/>
                    <a:pt x="4176" y="644"/>
                    <a:pt x="4176" y="426"/>
                  </a:cubicBezTo>
                  <a:cubicBezTo>
                    <a:pt x="4176" y="236"/>
                    <a:pt x="4319" y="108"/>
                    <a:pt x="4504" y="108"/>
                  </a:cubicBezTo>
                  <a:cubicBezTo>
                    <a:pt x="4602" y="108"/>
                    <a:pt x="4680" y="129"/>
                    <a:pt x="4758" y="160"/>
                  </a:cubicBezTo>
                  <a:lnTo>
                    <a:pt x="4792" y="55"/>
                  </a:lnTo>
                  <a:cubicBezTo>
                    <a:pt x="4704" y="17"/>
                    <a:pt x="4608" y="2"/>
                    <a:pt x="4506" y="2"/>
                  </a:cubicBezTo>
                  <a:cubicBezTo>
                    <a:pt x="4241" y="2"/>
                    <a:pt x="4041" y="182"/>
                    <a:pt x="4041" y="451"/>
                  </a:cubicBezTo>
                  <a:cubicBezTo>
                    <a:pt x="4041" y="730"/>
                    <a:pt x="4251" y="858"/>
                    <a:pt x="4493" y="858"/>
                  </a:cubicBezTo>
                  <a:close/>
                  <a:moveTo>
                    <a:pt x="4948" y="844"/>
                  </a:moveTo>
                  <a:lnTo>
                    <a:pt x="5072" y="844"/>
                  </a:lnTo>
                  <a:lnTo>
                    <a:pt x="5162" y="585"/>
                  </a:lnTo>
                  <a:lnTo>
                    <a:pt x="5479" y="585"/>
                  </a:lnTo>
                  <a:lnTo>
                    <a:pt x="5571" y="844"/>
                  </a:lnTo>
                  <a:lnTo>
                    <a:pt x="5705" y="844"/>
                  </a:lnTo>
                  <a:lnTo>
                    <a:pt x="5404" y="10"/>
                  </a:lnTo>
                  <a:lnTo>
                    <a:pt x="5254" y="10"/>
                  </a:lnTo>
                  <a:lnTo>
                    <a:pt x="4948" y="844"/>
                  </a:lnTo>
                  <a:close/>
                  <a:moveTo>
                    <a:pt x="5198" y="484"/>
                  </a:moveTo>
                  <a:lnTo>
                    <a:pt x="5292" y="216"/>
                  </a:lnTo>
                  <a:cubicBezTo>
                    <a:pt x="5300" y="193"/>
                    <a:pt x="5312" y="150"/>
                    <a:pt x="5318" y="122"/>
                  </a:cubicBezTo>
                  <a:lnTo>
                    <a:pt x="5323" y="122"/>
                  </a:lnTo>
                  <a:cubicBezTo>
                    <a:pt x="5328" y="150"/>
                    <a:pt x="5339" y="190"/>
                    <a:pt x="5348" y="211"/>
                  </a:cubicBezTo>
                  <a:lnTo>
                    <a:pt x="5444" y="484"/>
                  </a:lnTo>
                  <a:lnTo>
                    <a:pt x="5198" y="484"/>
                  </a:lnTo>
                  <a:close/>
                  <a:moveTo>
                    <a:pt x="5854" y="844"/>
                  </a:moveTo>
                  <a:lnTo>
                    <a:pt x="6353" y="844"/>
                  </a:lnTo>
                  <a:lnTo>
                    <a:pt x="6353" y="738"/>
                  </a:lnTo>
                  <a:lnTo>
                    <a:pt x="5984" y="738"/>
                  </a:lnTo>
                  <a:lnTo>
                    <a:pt x="5984" y="17"/>
                  </a:lnTo>
                  <a:lnTo>
                    <a:pt x="5854" y="17"/>
                  </a:lnTo>
                  <a:lnTo>
                    <a:pt x="5854" y="8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37" name="Freeform 19"/>
            <p:cNvSpPr>
              <a:spLocks noEditPoints="1"/>
            </p:cNvSpPr>
            <p:nvPr userDrawn="1"/>
          </p:nvSpPr>
          <p:spPr bwMode="auto">
            <a:xfrm>
              <a:off x="8621713" y="5759450"/>
              <a:ext cx="703262" cy="50800"/>
            </a:xfrm>
            <a:custGeom>
              <a:avLst/>
              <a:gdLst>
                <a:gd name="T0" fmla="*/ 229 w 5555"/>
                <a:gd name="T1" fmla="*/ 339 h 396"/>
                <a:gd name="T2" fmla="*/ 200 w 5555"/>
                <a:gd name="T3" fmla="*/ 213 h 396"/>
                <a:gd name="T4" fmla="*/ 59 w 5555"/>
                <a:gd name="T5" fmla="*/ 55 h 396"/>
                <a:gd name="T6" fmla="*/ 0 w 5555"/>
                <a:gd name="T7" fmla="*/ 8 h 396"/>
                <a:gd name="T8" fmla="*/ 800 w 5555"/>
                <a:gd name="T9" fmla="*/ 259 h 396"/>
                <a:gd name="T10" fmla="*/ 745 w 5555"/>
                <a:gd name="T11" fmla="*/ 250 h 396"/>
                <a:gd name="T12" fmla="*/ 547 w 5555"/>
                <a:gd name="T13" fmla="*/ 8 h 396"/>
                <a:gd name="T14" fmla="*/ 647 w 5555"/>
                <a:gd name="T15" fmla="*/ 396 h 396"/>
                <a:gd name="T16" fmla="*/ 1141 w 5555"/>
                <a:gd name="T17" fmla="*/ 227 h 396"/>
                <a:gd name="T18" fmla="*/ 1365 w 5555"/>
                <a:gd name="T19" fmla="*/ 388 h 396"/>
                <a:gd name="T20" fmla="*/ 1230 w 5555"/>
                <a:gd name="T21" fmla="*/ 220 h 396"/>
                <a:gd name="T22" fmla="*/ 1081 w 5555"/>
                <a:gd name="T23" fmla="*/ 11 h 396"/>
                <a:gd name="T24" fmla="*/ 1141 w 5555"/>
                <a:gd name="T25" fmla="*/ 187 h 396"/>
                <a:gd name="T26" fmla="*/ 1267 w 5555"/>
                <a:gd name="T27" fmla="*/ 117 h 396"/>
                <a:gd name="T28" fmla="*/ 1953 w 5555"/>
                <a:gd name="T29" fmla="*/ 188 h 396"/>
                <a:gd name="T30" fmla="*/ 1768 w 5555"/>
                <a:gd name="T31" fmla="*/ 395 h 396"/>
                <a:gd name="T32" fmla="*/ 1768 w 5555"/>
                <a:gd name="T33" fmla="*/ 47 h 396"/>
                <a:gd name="T34" fmla="*/ 2307 w 5555"/>
                <a:gd name="T35" fmla="*/ 395 h 396"/>
                <a:gd name="T36" fmla="*/ 2315 w 5555"/>
                <a:gd name="T37" fmla="*/ 155 h 396"/>
                <a:gd name="T38" fmla="*/ 2408 w 5555"/>
                <a:gd name="T39" fmla="*/ 70 h 396"/>
                <a:gd name="T40" fmla="*/ 2203 w 5555"/>
                <a:gd name="T41" fmla="*/ 107 h 396"/>
                <a:gd name="T42" fmla="*/ 2382 w 5555"/>
                <a:gd name="T43" fmla="*/ 287 h 396"/>
                <a:gd name="T44" fmla="*/ 2193 w 5555"/>
                <a:gd name="T45" fmla="*/ 373 h 396"/>
                <a:gd name="T46" fmla="*/ 2764 w 5555"/>
                <a:gd name="T47" fmla="*/ 388 h 396"/>
                <a:gd name="T48" fmla="*/ 2705 w 5555"/>
                <a:gd name="T49" fmla="*/ 388 h 396"/>
                <a:gd name="T50" fmla="*/ 3188 w 5555"/>
                <a:gd name="T51" fmla="*/ 173 h 396"/>
                <a:gd name="T52" fmla="*/ 3156 w 5555"/>
                <a:gd name="T53" fmla="*/ 52 h 396"/>
                <a:gd name="T54" fmla="*/ 3161 w 5555"/>
                <a:gd name="T55" fmla="*/ 1 h 396"/>
                <a:gd name="T56" fmla="*/ 3150 w 5555"/>
                <a:gd name="T57" fmla="*/ 221 h 396"/>
                <a:gd name="T58" fmla="*/ 3043 w 5555"/>
                <a:gd name="T59" fmla="*/ 322 h 396"/>
                <a:gd name="T60" fmla="*/ 3634 w 5555"/>
                <a:gd name="T61" fmla="*/ 388 h 396"/>
                <a:gd name="T62" fmla="*/ 3825 w 5555"/>
                <a:gd name="T63" fmla="*/ 56 h 396"/>
                <a:gd name="T64" fmla="*/ 3502 w 5555"/>
                <a:gd name="T65" fmla="*/ 56 h 396"/>
                <a:gd name="T66" fmla="*/ 4079 w 5555"/>
                <a:gd name="T67" fmla="*/ 388 h 396"/>
                <a:gd name="T68" fmla="*/ 4138 w 5555"/>
                <a:gd name="T69" fmla="*/ 339 h 396"/>
                <a:gd name="T70" fmla="*/ 4279 w 5555"/>
                <a:gd name="T71" fmla="*/ 166 h 396"/>
                <a:gd name="T72" fmla="*/ 4303 w 5555"/>
                <a:gd name="T73" fmla="*/ 55 h 396"/>
                <a:gd name="T74" fmla="*/ 4079 w 5555"/>
                <a:gd name="T75" fmla="*/ 388 h 396"/>
                <a:gd name="T76" fmla="*/ 4627 w 5555"/>
                <a:gd name="T77" fmla="*/ 123 h 396"/>
                <a:gd name="T78" fmla="*/ 4631 w 5555"/>
                <a:gd name="T79" fmla="*/ 62 h 396"/>
                <a:gd name="T80" fmla="*/ 4791 w 5555"/>
                <a:gd name="T81" fmla="*/ 388 h 396"/>
                <a:gd name="T82" fmla="*/ 4897 w 5555"/>
                <a:gd name="T83" fmla="*/ 59 h 396"/>
                <a:gd name="T84" fmla="*/ 4920 w 5555"/>
                <a:gd name="T85" fmla="*/ 388 h 396"/>
                <a:gd name="T86" fmla="*/ 4865 w 5555"/>
                <a:gd name="T87" fmla="*/ 8 h 396"/>
                <a:gd name="T88" fmla="*/ 4764 w 5555"/>
                <a:gd name="T89" fmla="*/ 324 h 396"/>
                <a:gd name="T90" fmla="*/ 4589 w 5555"/>
                <a:gd name="T91" fmla="*/ 8 h 396"/>
                <a:gd name="T92" fmla="*/ 5264 w 5555"/>
                <a:gd name="T93" fmla="*/ 388 h 396"/>
                <a:gd name="T94" fmla="*/ 5493 w 5555"/>
                <a:gd name="T95" fmla="*/ 388 h 396"/>
                <a:gd name="T96" fmla="*/ 5347 w 5555"/>
                <a:gd name="T97" fmla="*/ 5 h 396"/>
                <a:gd name="T98" fmla="*/ 5365 w 5555"/>
                <a:gd name="T99" fmla="*/ 99 h 396"/>
                <a:gd name="T100" fmla="*/ 5391 w 5555"/>
                <a:gd name="T101" fmla="*/ 9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55" h="396">
                  <a:moveTo>
                    <a:pt x="0" y="388"/>
                  </a:moveTo>
                  <a:lnTo>
                    <a:pt x="229" y="388"/>
                  </a:lnTo>
                  <a:lnTo>
                    <a:pt x="229" y="339"/>
                  </a:lnTo>
                  <a:lnTo>
                    <a:pt x="59" y="339"/>
                  </a:lnTo>
                  <a:lnTo>
                    <a:pt x="59" y="213"/>
                  </a:lnTo>
                  <a:lnTo>
                    <a:pt x="200" y="213"/>
                  </a:lnTo>
                  <a:lnTo>
                    <a:pt x="200" y="166"/>
                  </a:lnTo>
                  <a:lnTo>
                    <a:pt x="59" y="166"/>
                  </a:lnTo>
                  <a:lnTo>
                    <a:pt x="59" y="55"/>
                  </a:lnTo>
                  <a:lnTo>
                    <a:pt x="224" y="55"/>
                  </a:lnTo>
                  <a:lnTo>
                    <a:pt x="224" y="8"/>
                  </a:lnTo>
                  <a:lnTo>
                    <a:pt x="0" y="8"/>
                  </a:lnTo>
                  <a:lnTo>
                    <a:pt x="0" y="388"/>
                  </a:lnTo>
                  <a:close/>
                  <a:moveTo>
                    <a:pt x="647" y="396"/>
                  </a:moveTo>
                  <a:cubicBezTo>
                    <a:pt x="724" y="396"/>
                    <a:pt x="800" y="356"/>
                    <a:pt x="800" y="259"/>
                  </a:cubicBezTo>
                  <a:lnTo>
                    <a:pt x="800" y="8"/>
                  </a:lnTo>
                  <a:lnTo>
                    <a:pt x="745" y="8"/>
                  </a:lnTo>
                  <a:lnTo>
                    <a:pt x="745" y="250"/>
                  </a:lnTo>
                  <a:cubicBezTo>
                    <a:pt x="745" y="324"/>
                    <a:pt x="699" y="347"/>
                    <a:pt x="648" y="347"/>
                  </a:cubicBezTo>
                  <a:cubicBezTo>
                    <a:pt x="579" y="347"/>
                    <a:pt x="547" y="319"/>
                    <a:pt x="547" y="250"/>
                  </a:cubicBezTo>
                  <a:lnTo>
                    <a:pt x="547" y="8"/>
                  </a:lnTo>
                  <a:lnTo>
                    <a:pt x="487" y="8"/>
                  </a:lnTo>
                  <a:lnTo>
                    <a:pt x="487" y="260"/>
                  </a:lnTo>
                  <a:cubicBezTo>
                    <a:pt x="487" y="343"/>
                    <a:pt x="529" y="396"/>
                    <a:pt x="647" y="396"/>
                  </a:cubicBezTo>
                  <a:close/>
                  <a:moveTo>
                    <a:pt x="1081" y="388"/>
                  </a:moveTo>
                  <a:lnTo>
                    <a:pt x="1141" y="388"/>
                  </a:lnTo>
                  <a:lnTo>
                    <a:pt x="1141" y="227"/>
                  </a:lnTo>
                  <a:lnTo>
                    <a:pt x="1175" y="231"/>
                  </a:lnTo>
                  <a:lnTo>
                    <a:pt x="1293" y="388"/>
                  </a:lnTo>
                  <a:lnTo>
                    <a:pt x="1365" y="388"/>
                  </a:lnTo>
                  <a:lnTo>
                    <a:pt x="1254" y="246"/>
                  </a:lnTo>
                  <a:cubicBezTo>
                    <a:pt x="1246" y="235"/>
                    <a:pt x="1237" y="227"/>
                    <a:pt x="1230" y="222"/>
                  </a:cubicBezTo>
                  <a:lnTo>
                    <a:pt x="1230" y="220"/>
                  </a:lnTo>
                  <a:cubicBezTo>
                    <a:pt x="1287" y="211"/>
                    <a:pt x="1326" y="172"/>
                    <a:pt x="1326" y="116"/>
                  </a:cubicBezTo>
                  <a:cubicBezTo>
                    <a:pt x="1326" y="22"/>
                    <a:pt x="1246" y="6"/>
                    <a:pt x="1177" y="6"/>
                  </a:cubicBezTo>
                  <a:cubicBezTo>
                    <a:pt x="1143" y="6"/>
                    <a:pt x="1108" y="8"/>
                    <a:pt x="1081" y="11"/>
                  </a:cubicBezTo>
                  <a:lnTo>
                    <a:pt x="1081" y="388"/>
                  </a:lnTo>
                  <a:close/>
                  <a:moveTo>
                    <a:pt x="1180" y="188"/>
                  </a:moveTo>
                  <a:cubicBezTo>
                    <a:pt x="1167" y="188"/>
                    <a:pt x="1152" y="188"/>
                    <a:pt x="1141" y="187"/>
                  </a:cubicBezTo>
                  <a:lnTo>
                    <a:pt x="1141" y="52"/>
                  </a:lnTo>
                  <a:cubicBezTo>
                    <a:pt x="1147" y="52"/>
                    <a:pt x="1156" y="51"/>
                    <a:pt x="1166" y="51"/>
                  </a:cubicBezTo>
                  <a:cubicBezTo>
                    <a:pt x="1215" y="51"/>
                    <a:pt x="1267" y="57"/>
                    <a:pt x="1267" y="117"/>
                  </a:cubicBezTo>
                  <a:cubicBezTo>
                    <a:pt x="1267" y="169"/>
                    <a:pt x="1225" y="188"/>
                    <a:pt x="1180" y="188"/>
                  </a:cubicBezTo>
                  <a:close/>
                  <a:moveTo>
                    <a:pt x="1768" y="395"/>
                  </a:moveTo>
                  <a:cubicBezTo>
                    <a:pt x="1880" y="395"/>
                    <a:pt x="1953" y="311"/>
                    <a:pt x="1953" y="188"/>
                  </a:cubicBezTo>
                  <a:cubicBezTo>
                    <a:pt x="1953" y="94"/>
                    <a:pt x="1893" y="0"/>
                    <a:pt x="1773" y="0"/>
                  </a:cubicBezTo>
                  <a:cubicBezTo>
                    <a:pt x="1658" y="0"/>
                    <a:pt x="1587" y="88"/>
                    <a:pt x="1587" y="204"/>
                  </a:cubicBezTo>
                  <a:cubicBezTo>
                    <a:pt x="1587" y="314"/>
                    <a:pt x="1654" y="395"/>
                    <a:pt x="1768" y="395"/>
                  </a:cubicBezTo>
                  <a:close/>
                  <a:moveTo>
                    <a:pt x="1772" y="349"/>
                  </a:moveTo>
                  <a:cubicBezTo>
                    <a:pt x="1678" y="349"/>
                    <a:pt x="1650" y="270"/>
                    <a:pt x="1650" y="197"/>
                  </a:cubicBezTo>
                  <a:cubicBezTo>
                    <a:pt x="1650" y="126"/>
                    <a:pt x="1678" y="47"/>
                    <a:pt x="1768" y="47"/>
                  </a:cubicBezTo>
                  <a:cubicBezTo>
                    <a:pt x="1865" y="47"/>
                    <a:pt x="1890" y="132"/>
                    <a:pt x="1890" y="197"/>
                  </a:cubicBezTo>
                  <a:cubicBezTo>
                    <a:pt x="1890" y="272"/>
                    <a:pt x="1859" y="349"/>
                    <a:pt x="1772" y="349"/>
                  </a:cubicBezTo>
                  <a:close/>
                  <a:moveTo>
                    <a:pt x="2307" y="395"/>
                  </a:moveTo>
                  <a:cubicBezTo>
                    <a:pt x="2393" y="395"/>
                    <a:pt x="2442" y="347"/>
                    <a:pt x="2442" y="281"/>
                  </a:cubicBezTo>
                  <a:cubicBezTo>
                    <a:pt x="2442" y="230"/>
                    <a:pt x="2413" y="197"/>
                    <a:pt x="2357" y="173"/>
                  </a:cubicBezTo>
                  <a:lnTo>
                    <a:pt x="2315" y="155"/>
                  </a:lnTo>
                  <a:cubicBezTo>
                    <a:pt x="2292" y="146"/>
                    <a:pt x="2259" y="132"/>
                    <a:pt x="2259" y="99"/>
                  </a:cubicBezTo>
                  <a:cubicBezTo>
                    <a:pt x="2259" y="71"/>
                    <a:pt x="2284" y="52"/>
                    <a:pt x="2324" y="52"/>
                  </a:cubicBezTo>
                  <a:cubicBezTo>
                    <a:pt x="2358" y="52"/>
                    <a:pt x="2383" y="61"/>
                    <a:pt x="2408" y="70"/>
                  </a:cubicBezTo>
                  <a:lnTo>
                    <a:pt x="2426" y="20"/>
                  </a:lnTo>
                  <a:cubicBezTo>
                    <a:pt x="2403" y="9"/>
                    <a:pt x="2363" y="1"/>
                    <a:pt x="2329" y="1"/>
                  </a:cubicBezTo>
                  <a:cubicBezTo>
                    <a:pt x="2238" y="1"/>
                    <a:pt x="2203" y="59"/>
                    <a:pt x="2203" y="107"/>
                  </a:cubicBezTo>
                  <a:cubicBezTo>
                    <a:pt x="2203" y="163"/>
                    <a:pt x="2239" y="186"/>
                    <a:pt x="2279" y="204"/>
                  </a:cubicBezTo>
                  <a:lnTo>
                    <a:pt x="2319" y="221"/>
                  </a:lnTo>
                  <a:cubicBezTo>
                    <a:pt x="2361" y="239"/>
                    <a:pt x="2382" y="255"/>
                    <a:pt x="2382" y="287"/>
                  </a:cubicBezTo>
                  <a:cubicBezTo>
                    <a:pt x="2382" y="327"/>
                    <a:pt x="2351" y="344"/>
                    <a:pt x="2307" y="344"/>
                  </a:cubicBezTo>
                  <a:cubicBezTo>
                    <a:pt x="2277" y="344"/>
                    <a:pt x="2246" y="335"/>
                    <a:pt x="2212" y="322"/>
                  </a:cubicBezTo>
                  <a:lnTo>
                    <a:pt x="2193" y="373"/>
                  </a:lnTo>
                  <a:cubicBezTo>
                    <a:pt x="2224" y="386"/>
                    <a:pt x="2269" y="395"/>
                    <a:pt x="2307" y="395"/>
                  </a:cubicBezTo>
                  <a:close/>
                  <a:moveTo>
                    <a:pt x="2705" y="388"/>
                  </a:moveTo>
                  <a:lnTo>
                    <a:pt x="2764" y="388"/>
                  </a:lnTo>
                  <a:lnTo>
                    <a:pt x="2764" y="8"/>
                  </a:lnTo>
                  <a:lnTo>
                    <a:pt x="2705" y="8"/>
                  </a:lnTo>
                  <a:lnTo>
                    <a:pt x="2705" y="388"/>
                  </a:lnTo>
                  <a:close/>
                  <a:moveTo>
                    <a:pt x="3138" y="395"/>
                  </a:moveTo>
                  <a:cubicBezTo>
                    <a:pt x="3224" y="395"/>
                    <a:pt x="3273" y="347"/>
                    <a:pt x="3273" y="281"/>
                  </a:cubicBezTo>
                  <a:cubicBezTo>
                    <a:pt x="3273" y="230"/>
                    <a:pt x="3244" y="197"/>
                    <a:pt x="3188" y="173"/>
                  </a:cubicBezTo>
                  <a:lnTo>
                    <a:pt x="3146" y="155"/>
                  </a:lnTo>
                  <a:cubicBezTo>
                    <a:pt x="3124" y="146"/>
                    <a:pt x="3091" y="132"/>
                    <a:pt x="3091" y="99"/>
                  </a:cubicBezTo>
                  <a:cubicBezTo>
                    <a:pt x="3091" y="71"/>
                    <a:pt x="3116" y="52"/>
                    <a:pt x="3156" y="52"/>
                  </a:cubicBezTo>
                  <a:cubicBezTo>
                    <a:pt x="3190" y="52"/>
                    <a:pt x="3214" y="61"/>
                    <a:pt x="3239" y="70"/>
                  </a:cubicBezTo>
                  <a:lnTo>
                    <a:pt x="3257" y="20"/>
                  </a:lnTo>
                  <a:cubicBezTo>
                    <a:pt x="3235" y="9"/>
                    <a:pt x="3195" y="1"/>
                    <a:pt x="3161" y="1"/>
                  </a:cubicBezTo>
                  <a:cubicBezTo>
                    <a:pt x="3069" y="1"/>
                    <a:pt x="3034" y="59"/>
                    <a:pt x="3034" y="107"/>
                  </a:cubicBezTo>
                  <a:cubicBezTo>
                    <a:pt x="3034" y="163"/>
                    <a:pt x="3070" y="186"/>
                    <a:pt x="3110" y="204"/>
                  </a:cubicBezTo>
                  <a:lnTo>
                    <a:pt x="3150" y="221"/>
                  </a:lnTo>
                  <a:cubicBezTo>
                    <a:pt x="3193" y="239"/>
                    <a:pt x="3214" y="255"/>
                    <a:pt x="3214" y="287"/>
                  </a:cubicBezTo>
                  <a:cubicBezTo>
                    <a:pt x="3214" y="327"/>
                    <a:pt x="3182" y="344"/>
                    <a:pt x="3139" y="344"/>
                  </a:cubicBezTo>
                  <a:cubicBezTo>
                    <a:pt x="3108" y="344"/>
                    <a:pt x="3077" y="335"/>
                    <a:pt x="3043" y="322"/>
                  </a:cubicBezTo>
                  <a:lnTo>
                    <a:pt x="3025" y="373"/>
                  </a:lnTo>
                  <a:cubicBezTo>
                    <a:pt x="3055" y="386"/>
                    <a:pt x="3100" y="395"/>
                    <a:pt x="3138" y="395"/>
                  </a:cubicBezTo>
                  <a:close/>
                  <a:moveTo>
                    <a:pt x="3634" y="388"/>
                  </a:moveTo>
                  <a:lnTo>
                    <a:pt x="3694" y="388"/>
                  </a:lnTo>
                  <a:lnTo>
                    <a:pt x="3694" y="56"/>
                  </a:lnTo>
                  <a:lnTo>
                    <a:pt x="3825" y="56"/>
                  </a:lnTo>
                  <a:lnTo>
                    <a:pt x="3825" y="8"/>
                  </a:lnTo>
                  <a:lnTo>
                    <a:pt x="3502" y="8"/>
                  </a:lnTo>
                  <a:lnTo>
                    <a:pt x="3502" y="56"/>
                  </a:lnTo>
                  <a:lnTo>
                    <a:pt x="3634" y="56"/>
                  </a:lnTo>
                  <a:lnTo>
                    <a:pt x="3634" y="388"/>
                  </a:lnTo>
                  <a:close/>
                  <a:moveTo>
                    <a:pt x="4079" y="388"/>
                  </a:moveTo>
                  <a:lnTo>
                    <a:pt x="4308" y="388"/>
                  </a:lnTo>
                  <a:lnTo>
                    <a:pt x="4308" y="339"/>
                  </a:lnTo>
                  <a:lnTo>
                    <a:pt x="4138" y="339"/>
                  </a:lnTo>
                  <a:lnTo>
                    <a:pt x="4138" y="213"/>
                  </a:lnTo>
                  <a:lnTo>
                    <a:pt x="4279" y="213"/>
                  </a:lnTo>
                  <a:lnTo>
                    <a:pt x="4279" y="166"/>
                  </a:lnTo>
                  <a:lnTo>
                    <a:pt x="4138" y="166"/>
                  </a:lnTo>
                  <a:lnTo>
                    <a:pt x="4138" y="55"/>
                  </a:lnTo>
                  <a:lnTo>
                    <a:pt x="4303" y="55"/>
                  </a:lnTo>
                  <a:lnTo>
                    <a:pt x="4303" y="8"/>
                  </a:lnTo>
                  <a:lnTo>
                    <a:pt x="4079" y="8"/>
                  </a:lnTo>
                  <a:lnTo>
                    <a:pt x="4079" y="388"/>
                  </a:lnTo>
                  <a:close/>
                  <a:moveTo>
                    <a:pt x="4555" y="388"/>
                  </a:moveTo>
                  <a:lnTo>
                    <a:pt x="4606" y="388"/>
                  </a:lnTo>
                  <a:lnTo>
                    <a:pt x="4627" y="123"/>
                  </a:lnTo>
                  <a:lnTo>
                    <a:pt x="4629" y="97"/>
                  </a:lnTo>
                  <a:cubicBezTo>
                    <a:pt x="4630" y="86"/>
                    <a:pt x="4629" y="73"/>
                    <a:pt x="4629" y="62"/>
                  </a:cubicBezTo>
                  <a:lnTo>
                    <a:pt x="4631" y="62"/>
                  </a:lnTo>
                  <a:cubicBezTo>
                    <a:pt x="4635" y="79"/>
                    <a:pt x="4640" y="103"/>
                    <a:pt x="4646" y="121"/>
                  </a:cubicBezTo>
                  <a:lnTo>
                    <a:pt x="4734" y="388"/>
                  </a:lnTo>
                  <a:lnTo>
                    <a:pt x="4791" y="388"/>
                  </a:lnTo>
                  <a:lnTo>
                    <a:pt x="4878" y="122"/>
                  </a:lnTo>
                  <a:cubicBezTo>
                    <a:pt x="4884" y="103"/>
                    <a:pt x="4890" y="79"/>
                    <a:pt x="4895" y="59"/>
                  </a:cubicBezTo>
                  <a:lnTo>
                    <a:pt x="4897" y="59"/>
                  </a:lnTo>
                  <a:cubicBezTo>
                    <a:pt x="4896" y="77"/>
                    <a:pt x="4896" y="83"/>
                    <a:pt x="4896" y="95"/>
                  </a:cubicBezTo>
                  <a:cubicBezTo>
                    <a:pt x="4896" y="103"/>
                    <a:pt x="4896" y="119"/>
                    <a:pt x="4898" y="129"/>
                  </a:cubicBezTo>
                  <a:lnTo>
                    <a:pt x="4920" y="388"/>
                  </a:lnTo>
                  <a:lnTo>
                    <a:pt x="4977" y="388"/>
                  </a:lnTo>
                  <a:lnTo>
                    <a:pt x="4943" y="8"/>
                  </a:lnTo>
                  <a:lnTo>
                    <a:pt x="4865" y="8"/>
                  </a:lnTo>
                  <a:lnTo>
                    <a:pt x="4776" y="282"/>
                  </a:lnTo>
                  <a:cubicBezTo>
                    <a:pt x="4772" y="293"/>
                    <a:pt x="4767" y="315"/>
                    <a:pt x="4766" y="324"/>
                  </a:cubicBezTo>
                  <a:lnTo>
                    <a:pt x="4764" y="324"/>
                  </a:lnTo>
                  <a:cubicBezTo>
                    <a:pt x="4761" y="314"/>
                    <a:pt x="4757" y="293"/>
                    <a:pt x="4753" y="282"/>
                  </a:cubicBezTo>
                  <a:lnTo>
                    <a:pt x="4664" y="8"/>
                  </a:lnTo>
                  <a:lnTo>
                    <a:pt x="4589" y="8"/>
                  </a:lnTo>
                  <a:lnTo>
                    <a:pt x="4555" y="388"/>
                  </a:lnTo>
                  <a:close/>
                  <a:moveTo>
                    <a:pt x="5207" y="388"/>
                  </a:moveTo>
                  <a:lnTo>
                    <a:pt x="5264" y="388"/>
                  </a:lnTo>
                  <a:lnTo>
                    <a:pt x="5305" y="269"/>
                  </a:lnTo>
                  <a:lnTo>
                    <a:pt x="5451" y="269"/>
                  </a:lnTo>
                  <a:lnTo>
                    <a:pt x="5493" y="388"/>
                  </a:lnTo>
                  <a:lnTo>
                    <a:pt x="5555" y="388"/>
                  </a:lnTo>
                  <a:lnTo>
                    <a:pt x="5416" y="5"/>
                  </a:lnTo>
                  <a:lnTo>
                    <a:pt x="5347" y="5"/>
                  </a:lnTo>
                  <a:lnTo>
                    <a:pt x="5207" y="388"/>
                  </a:lnTo>
                  <a:close/>
                  <a:moveTo>
                    <a:pt x="5322" y="222"/>
                  </a:moveTo>
                  <a:lnTo>
                    <a:pt x="5365" y="99"/>
                  </a:lnTo>
                  <a:cubicBezTo>
                    <a:pt x="5369" y="89"/>
                    <a:pt x="5374" y="69"/>
                    <a:pt x="5377" y="56"/>
                  </a:cubicBezTo>
                  <a:lnTo>
                    <a:pt x="5379" y="56"/>
                  </a:lnTo>
                  <a:cubicBezTo>
                    <a:pt x="5382" y="69"/>
                    <a:pt x="5387" y="87"/>
                    <a:pt x="5391" y="97"/>
                  </a:cubicBezTo>
                  <a:lnTo>
                    <a:pt x="5435" y="222"/>
                  </a:lnTo>
                  <a:lnTo>
                    <a:pt x="5322" y="2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spTree>
    <p:extLst>
      <p:ext uri="{BB962C8B-B14F-4D97-AF65-F5344CB8AC3E}">
        <p14:creationId xmlns:p14="http://schemas.microsoft.com/office/powerpoint/2010/main" val="68633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o 1">
    <p:spTree>
      <p:nvGrpSpPr>
        <p:cNvPr id="1" name=""/>
        <p:cNvGrpSpPr/>
        <p:nvPr/>
      </p:nvGrpSpPr>
      <p:grpSpPr>
        <a:xfrm>
          <a:off x="0" y="0"/>
          <a:ext cx="0" cy="0"/>
          <a:chOff x="0" y="0"/>
          <a:chExt cx="0" cy="0"/>
        </a:xfrm>
      </p:grpSpPr>
      <p:cxnSp>
        <p:nvCxnSpPr>
          <p:cNvPr id="7" name="Straight Connector 6"/>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6" name="Text Placeholder 20"/>
          <p:cNvSpPr>
            <a:spLocks noGrp="1"/>
          </p:cNvSpPr>
          <p:nvPr>
            <p:ph type="body" sz="quarter" idx="16" hasCustomPrompt="1"/>
          </p:nvPr>
        </p:nvSpPr>
        <p:spPr>
          <a:xfrm>
            <a:off x="720000" y="1619999"/>
            <a:ext cx="4932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11" name="Title 1"/>
          <p:cNvSpPr>
            <a:spLocks noGrp="1"/>
          </p:cNvSpPr>
          <p:nvPr>
            <p:ph type="title" hasCustomPrompt="1"/>
          </p:nvPr>
        </p:nvSpPr>
        <p:spPr>
          <a:xfrm>
            <a:off x="720000" y="720000"/>
            <a:ext cx="49320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12" name="Text Placeholder 22"/>
          <p:cNvSpPr>
            <a:spLocks noGrp="1"/>
          </p:cNvSpPr>
          <p:nvPr>
            <p:ph type="body" sz="quarter" idx="19" hasCustomPrompt="1"/>
          </p:nvPr>
        </p:nvSpPr>
        <p:spPr>
          <a:xfrm>
            <a:off x="720000" y="360000"/>
            <a:ext cx="49320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4" name="Text Placeholder 20"/>
          <p:cNvSpPr>
            <a:spLocks noGrp="1"/>
          </p:cNvSpPr>
          <p:nvPr>
            <p:ph type="body" sz="quarter" idx="21" hasCustomPrompt="1"/>
          </p:nvPr>
        </p:nvSpPr>
        <p:spPr>
          <a:xfrm>
            <a:off x="6544800" y="1619999"/>
            <a:ext cx="49320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19"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9" name="Group 8"/>
          <p:cNvGrpSpPr/>
          <p:nvPr userDrawn="1"/>
        </p:nvGrpSpPr>
        <p:grpSpPr>
          <a:xfrm>
            <a:off x="12319000" y="6480"/>
            <a:ext cx="288000" cy="2527200"/>
            <a:chOff x="12319000" y="6480"/>
            <a:chExt cx="288000" cy="2527200"/>
          </a:xfrm>
        </p:grpSpPr>
        <p:sp>
          <p:nvSpPr>
            <p:cNvPr id="10" name="CustomShape 2"/>
            <p:cNvSpPr/>
            <p:nvPr/>
          </p:nvSpPr>
          <p:spPr>
            <a:xfrm>
              <a:off x="12319000" y="753120"/>
              <a:ext cx="288000" cy="287280"/>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p:style>
        </p:sp>
        <p:sp>
          <p:nvSpPr>
            <p:cNvPr id="13" name="CustomShape 3"/>
            <p:cNvSpPr/>
            <p:nvPr/>
          </p:nvSpPr>
          <p:spPr>
            <a:xfrm>
              <a:off x="12319000" y="1126440"/>
              <a:ext cx="288000" cy="287280"/>
            </a:xfrm>
            <a:prstGeom prst="rect">
              <a:avLst/>
            </a:prstGeom>
            <a:solidFill>
              <a:srgbClr val="F14862"/>
            </a:solidFill>
            <a:ln>
              <a:noFill/>
            </a:ln>
          </p:spPr>
          <p:style>
            <a:lnRef idx="2">
              <a:schemeClr val="accent1">
                <a:shade val="50000"/>
              </a:schemeClr>
            </a:lnRef>
            <a:fillRef idx="1">
              <a:schemeClr val="accent1"/>
            </a:fillRef>
            <a:effectRef idx="0">
              <a:schemeClr val="accent1"/>
            </a:effectRef>
            <a:fontRef idx="minor"/>
          </p:style>
        </p:sp>
        <p:sp>
          <p:nvSpPr>
            <p:cNvPr id="15" name="CustomShape 4"/>
            <p:cNvSpPr/>
            <p:nvPr/>
          </p:nvSpPr>
          <p:spPr>
            <a:xfrm>
              <a:off x="12319000" y="1499760"/>
              <a:ext cx="288000" cy="287280"/>
            </a:xfrm>
            <a:prstGeom prst="rect">
              <a:avLst/>
            </a:prstGeom>
            <a:solidFill>
              <a:srgbClr val="F57689"/>
            </a:solidFill>
            <a:ln>
              <a:noFill/>
            </a:ln>
          </p:spPr>
          <p:style>
            <a:lnRef idx="2">
              <a:schemeClr val="accent1">
                <a:shade val="50000"/>
              </a:schemeClr>
            </a:lnRef>
            <a:fillRef idx="1">
              <a:schemeClr val="accent1"/>
            </a:fillRef>
            <a:effectRef idx="0">
              <a:schemeClr val="accent1"/>
            </a:effectRef>
            <a:fontRef idx="minor"/>
          </p:style>
        </p:sp>
        <p:sp>
          <p:nvSpPr>
            <p:cNvPr id="16" name="CustomShape 5"/>
            <p:cNvSpPr/>
            <p:nvPr/>
          </p:nvSpPr>
          <p:spPr>
            <a:xfrm>
              <a:off x="12319000" y="1873080"/>
              <a:ext cx="288000" cy="287280"/>
            </a:xfrm>
            <a:prstGeom prst="rect">
              <a:avLst/>
            </a:prstGeom>
            <a:solidFill>
              <a:srgbClr val="F8A4B1"/>
            </a:solidFill>
            <a:ln>
              <a:noFill/>
            </a:ln>
          </p:spPr>
          <p:style>
            <a:lnRef idx="2">
              <a:schemeClr val="accent1">
                <a:shade val="50000"/>
              </a:schemeClr>
            </a:lnRef>
            <a:fillRef idx="1">
              <a:schemeClr val="accent1"/>
            </a:fillRef>
            <a:effectRef idx="0">
              <a:schemeClr val="accent1"/>
            </a:effectRef>
            <a:fontRef idx="minor"/>
          </p:style>
        </p:sp>
        <p:sp>
          <p:nvSpPr>
            <p:cNvPr id="17" name="CustomShape 6"/>
            <p:cNvSpPr/>
            <p:nvPr/>
          </p:nvSpPr>
          <p:spPr>
            <a:xfrm>
              <a:off x="12319000" y="2246400"/>
              <a:ext cx="288000" cy="287280"/>
            </a:xfrm>
            <a:prstGeom prst="rect">
              <a:avLst/>
            </a:prstGeom>
            <a:solidFill>
              <a:srgbClr val="FCD2D8"/>
            </a:solidFill>
            <a:ln>
              <a:noFill/>
            </a:ln>
          </p:spPr>
          <p:style>
            <a:lnRef idx="2">
              <a:schemeClr val="accent1">
                <a:shade val="50000"/>
              </a:schemeClr>
            </a:lnRef>
            <a:fillRef idx="1">
              <a:schemeClr val="accent1"/>
            </a:fillRef>
            <a:effectRef idx="0">
              <a:schemeClr val="accent1"/>
            </a:effectRef>
            <a:fontRef idx="minor"/>
          </p:style>
        </p:sp>
        <p:sp>
          <p:nvSpPr>
            <p:cNvPr id="18" name="CustomShape 7"/>
            <p:cNvSpPr/>
            <p:nvPr/>
          </p:nvSpPr>
          <p:spPr>
            <a:xfrm>
              <a:off x="12319000" y="6480"/>
              <a:ext cx="288000" cy="287280"/>
            </a:xfrm>
            <a:prstGeom prst="rect">
              <a:avLst/>
            </a:prstGeom>
            <a:solidFill>
              <a:srgbClr val="8E0F23"/>
            </a:solidFill>
            <a:ln>
              <a:noFill/>
            </a:ln>
          </p:spPr>
          <p:style>
            <a:lnRef idx="2">
              <a:schemeClr val="accent1">
                <a:shade val="50000"/>
              </a:schemeClr>
            </a:lnRef>
            <a:fillRef idx="1">
              <a:schemeClr val="accent1"/>
            </a:fillRef>
            <a:effectRef idx="0">
              <a:schemeClr val="accent1"/>
            </a:effectRef>
            <a:fontRef idx="minor"/>
          </p:style>
        </p:sp>
        <p:sp>
          <p:nvSpPr>
            <p:cNvPr id="20" name="CustomShape 8"/>
            <p:cNvSpPr/>
            <p:nvPr/>
          </p:nvSpPr>
          <p:spPr>
            <a:xfrm>
              <a:off x="12319000" y="379800"/>
              <a:ext cx="288000" cy="287280"/>
            </a:xfrm>
            <a:prstGeom prst="rect">
              <a:avLst/>
            </a:prstGeom>
            <a:solidFill>
              <a:srgbClr val="BE142F"/>
            </a:solidFill>
            <a:ln>
              <a:noFill/>
            </a:ln>
          </p:spPr>
          <p:style>
            <a:lnRef idx="2">
              <a:schemeClr val="accent1">
                <a:shade val="50000"/>
              </a:schemeClr>
            </a:lnRef>
            <a:fillRef idx="1">
              <a:schemeClr val="accent1"/>
            </a:fillRef>
            <a:effectRef idx="0">
              <a:schemeClr val="accent1"/>
            </a:effectRef>
            <a:fontRef idx="minor"/>
          </p:style>
        </p:sp>
      </p:grpSp>
      <p:grpSp>
        <p:nvGrpSpPr>
          <p:cNvPr id="21" name="Group 20"/>
          <p:cNvGrpSpPr/>
          <p:nvPr userDrawn="1"/>
        </p:nvGrpSpPr>
        <p:grpSpPr>
          <a:xfrm>
            <a:off x="12319000" y="4330800"/>
            <a:ext cx="288000" cy="2527200"/>
            <a:chOff x="12319000" y="4330800"/>
            <a:chExt cx="288000" cy="2527200"/>
          </a:xfrm>
        </p:grpSpPr>
        <p:sp>
          <p:nvSpPr>
            <p:cNvPr id="22" name="CustomShape 2"/>
            <p:cNvSpPr/>
            <p:nvPr/>
          </p:nvSpPr>
          <p:spPr>
            <a:xfrm>
              <a:off x="12319000" y="5077440"/>
              <a:ext cx="288000" cy="287280"/>
            </a:xfrm>
            <a:prstGeom prst="rect">
              <a:avLst/>
            </a:prstGeom>
            <a:solidFill>
              <a:srgbClr val="F58232"/>
            </a:solidFill>
            <a:ln>
              <a:noFill/>
            </a:ln>
          </p:spPr>
          <p:style>
            <a:lnRef idx="2">
              <a:schemeClr val="accent1">
                <a:shade val="50000"/>
              </a:schemeClr>
            </a:lnRef>
            <a:fillRef idx="1">
              <a:schemeClr val="accent1"/>
            </a:fillRef>
            <a:effectRef idx="0">
              <a:schemeClr val="accent1"/>
            </a:effectRef>
            <a:fontRef idx="minor"/>
          </p:style>
        </p:sp>
        <p:sp>
          <p:nvSpPr>
            <p:cNvPr id="23" name="CustomShape 3"/>
            <p:cNvSpPr/>
            <p:nvPr/>
          </p:nvSpPr>
          <p:spPr>
            <a:xfrm>
              <a:off x="12319000" y="5450760"/>
              <a:ext cx="288000" cy="287280"/>
            </a:xfrm>
            <a:prstGeom prst="rect">
              <a:avLst/>
            </a:prstGeom>
            <a:solidFill>
              <a:srgbClr val="F79B5B"/>
            </a:solidFill>
            <a:ln>
              <a:noFill/>
            </a:ln>
          </p:spPr>
          <p:style>
            <a:lnRef idx="2">
              <a:schemeClr val="accent1">
                <a:shade val="50000"/>
              </a:schemeClr>
            </a:lnRef>
            <a:fillRef idx="1">
              <a:schemeClr val="accent1"/>
            </a:fillRef>
            <a:effectRef idx="0">
              <a:schemeClr val="accent1"/>
            </a:effectRef>
            <a:fontRef idx="minor"/>
          </p:style>
        </p:sp>
        <p:sp>
          <p:nvSpPr>
            <p:cNvPr id="24" name="CustomShape 4"/>
            <p:cNvSpPr/>
            <p:nvPr/>
          </p:nvSpPr>
          <p:spPr>
            <a:xfrm>
              <a:off x="12319000" y="5824080"/>
              <a:ext cx="288000" cy="287280"/>
            </a:xfrm>
            <a:prstGeom prst="rect">
              <a:avLst/>
            </a:prstGeom>
            <a:solidFill>
              <a:srgbClr val="F9B484"/>
            </a:solidFill>
            <a:ln>
              <a:noFill/>
            </a:ln>
          </p:spPr>
          <p:style>
            <a:lnRef idx="2">
              <a:schemeClr val="accent1">
                <a:shade val="50000"/>
              </a:schemeClr>
            </a:lnRef>
            <a:fillRef idx="1">
              <a:schemeClr val="accent1"/>
            </a:fillRef>
            <a:effectRef idx="0">
              <a:schemeClr val="accent1"/>
            </a:effectRef>
            <a:fontRef idx="minor"/>
          </p:style>
        </p:sp>
        <p:sp>
          <p:nvSpPr>
            <p:cNvPr id="25" name="CustomShape 5"/>
            <p:cNvSpPr/>
            <p:nvPr/>
          </p:nvSpPr>
          <p:spPr>
            <a:xfrm>
              <a:off x="12319000" y="6197400"/>
              <a:ext cx="288000" cy="287280"/>
            </a:xfrm>
            <a:prstGeom prst="rect">
              <a:avLst/>
            </a:prstGeom>
            <a:solidFill>
              <a:srgbClr val="FBCDAD"/>
            </a:solidFill>
            <a:ln>
              <a:noFill/>
            </a:ln>
          </p:spPr>
          <p:style>
            <a:lnRef idx="2">
              <a:schemeClr val="accent1">
                <a:shade val="50000"/>
              </a:schemeClr>
            </a:lnRef>
            <a:fillRef idx="1">
              <a:schemeClr val="accent1"/>
            </a:fillRef>
            <a:effectRef idx="0">
              <a:schemeClr val="accent1"/>
            </a:effectRef>
            <a:fontRef idx="minor"/>
          </p:style>
        </p:sp>
        <p:sp>
          <p:nvSpPr>
            <p:cNvPr id="26" name="CustomShape 6"/>
            <p:cNvSpPr/>
            <p:nvPr/>
          </p:nvSpPr>
          <p:spPr>
            <a:xfrm>
              <a:off x="12319000" y="6570720"/>
              <a:ext cx="288000" cy="287280"/>
            </a:xfrm>
            <a:prstGeom prst="rect">
              <a:avLst/>
            </a:prstGeom>
            <a:solidFill>
              <a:srgbClr val="FDE6D6"/>
            </a:solidFill>
            <a:ln>
              <a:noFill/>
            </a:ln>
          </p:spPr>
          <p:style>
            <a:lnRef idx="2">
              <a:schemeClr val="accent1">
                <a:shade val="50000"/>
              </a:schemeClr>
            </a:lnRef>
            <a:fillRef idx="1">
              <a:schemeClr val="accent1"/>
            </a:fillRef>
            <a:effectRef idx="0">
              <a:schemeClr val="accent1"/>
            </a:effectRef>
            <a:fontRef idx="minor"/>
          </p:style>
        </p:sp>
        <p:sp>
          <p:nvSpPr>
            <p:cNvPr id="27" name="CustomShape 7"/>
            <p:cNvSpPr/>
            <p:nvPr/>
          </p:nvSpPr>
          <p:spPr>
            <a:xfrm>
              <a:off x="12319000" y="4330800"/>
              <a:ext cx="288000" cy="287280"/>
            </a:xfrm>
            <a:prstGeom prst="rect">
              <a:avLst/>
            </a:prstGeom>
            <a:solidFill>
              <a:srgbClr val="934E1E"/>
            </a:solidFill>
            <a:ln>
              <a:noFill/>
            </a:ln>
          </p:spPr>
          <p:style>
            <a:lnRef idx="2">
              <a:schemeClr val="accent1">
                <a:shade val="50000"/>
              </a:schemeClr>
            </a:lnRef>
            <a:fillRef idx="1">
              <a:schemeClr val="accent1"/>
            </a:fillRef>
            <a:effectRef idx="0">
              <a:schemeClr val="accent1"/>
            </a:effectRef>
            <a:fontRef idx="minor"/>
          </p:style>
        </p:sp>
        <p:sp>
          <p:nvSpPr>
            <p:cNvPr id="28" name="CustomShape 8"/>
            <p:cNvSpPr/>
            <p:nvPr/>
          </p:nvSpPr>
          <p:spPr>
            <a:xfrm>
              <a:off x="12319000" y="4704120"/>
              <a:ext cx="288000" cy="287280"/>
            </a:xfrm>
            <a:prstGeom prst="rect">
              <a:avLst/>
            </a:prstGeom>
            <a:solidFill>
              <a:srgbClr val="C46828"/>
            </a:solidFill>
            <a:ln>
              <a:noFill/>
            </a:ln>
          </p:spPr>
          <p:style>
            <a:lnRef idx="2">
              <a:schemeClr val="accent1">
                <a:shade val="50000"/>
              </a:schemeClr>
            </a:lnRef>
            <a:fillRef idx="1">
              <a:schemeClr val="accent1"/>
            </a:fillRef>
            <a:effectRef idx="0">
              <a:schemeClr val="accent1"/>
            </a:effectRef>
            <a:fontRef idx="minor"/>
          </p:style>
        </p:sp>
      </p:grpSp>
      <p:grpSp>
        <p:nvGrpSpPr>
          <p:cNvPr id="29" name="Group 28"/>
          <p:cNvGrpSpPr/>
          <p:nvPr userDrawn="1"/>
        </p:nvGrpSpPr>
        <p:grpSpPr>
          <a:xfrm>
            <a:off x="12685850" y="6480"/>
            <a:ext cx="288000" cy="2527200"/>
            <a:chOff x="12685850" y="6480"/>
            <a:chExt cx="288000" cy="2527200"/>
          </a:xfrm>
        </p:grpSpPr>
        <p:sp>
          <p:nvSpPr>
            <p:cNvPr id="30" name="CustomShape 2"/>
            <p:cNvSpPr/>
            <p:nvPr/>
          </p:nvSpPr>
          <p:spPr>
            <a:xfrm>
              <a:off x="12685850" y="753120"/>
              <a:ext cx="288000" cy="287280"/>
            </a:xfrm>
            <a:prstGeom prst="rect">
              <a:avLst/>
            </a:prstGeom>
            <a:solidFill>
              <a:srgbClr val="326831"/>
            </a:solidFill>
            <a:ln>
              <a:noFill/>
            </a:ln>
          </p:spPr>
          <p:style>
            <a:lnRef idx="2">
              <a:schemeClr val="accent1">
                <a:shade val="50000"/>
              </a:schemeClr>
            </a:lnRef>
            <a:fillRef idx="1">
              <a:schemeClr val="accent1"/>
            </a:fillRef>
            <a:effectRef idx="0">
              <a:schemeClr val="accent1"/>
            </a:effectRef>
            <a:fontRef idx="minor"/>
          </p:style>
        </p:sp>
        <p:sp>
          <p:nvSpPr>
            <p:cNvPr id="31" name="CustomShape 3"/>
            <p:cNvSpPr/>
            <p:nvPr/>
          </p:nvSpPr>
          <p:spPr>
            <a:xfrm>
              <a:off x="12685850" y="1126440"/>
              <a:ext cx="288000" cy="287280"/>
            </a:xfrm>
            <a:prstGeom prst="rect">
              <a:avLst/>
            </a:prstGeom>
            <a:solidFill>
              <a:srgbClr val="5B865A"/>
            </a:solidFill>
            <a:ln>
              <a:noFill/>
            </a:ln>
          </p:spPr>
          <p:style>
            <a:lnRef idx="2">
              <a:schemeClr val="accent1">
                <a:shade val="50000"/>
              </a:schemeClr>
            </a:lnRef>
            <a:fillRef idx="1">
              <a:schemeClr val="accent1"/>
            </a:fillRef>
            <a:effectRef idx="0">
              <a:schemeClr val="accent1"/>
            </a:effectRef>
            <a:fontRef idx="minor"/>
          </p:style>
        </p:sp>
        <p:sp>
          <p:nvSpPr>
            <p:cNvPr id="32" name="CustomShape 4"/>
            <p:cNvSpPr/>
            <p:nvPr/>
          </p:nvSpPr>
          <p:spPr>
            <a:xfrm>
              <a:off x="12685850" y="1499760"/>
              <a:ext cx="288000" cy="287280"/>
            </a:xfrm>
            <a:prstGeom prst="rect">
              <a:avLst/>
            </a:prstGeom>
            <a:solidFill>
              <a:srgbClr val="84A583"/>
            </a:solidFill>
            <a:ln>
              <a:noFill/>
            </a:ln>
          </p:spPr>
          <p:style>
            <a:lnRef idx="2">
              <a:schemeClr val="accent1">
                <a:shade val="50000"/>
              </a:schemeClr>
            </a:lnRef>
            <a:fillRef idx="1">
              <a:schemeClr val="accent1"/>
            </a:fillRef>
            <a:effectRef idx="0">
              <a:schemeClr val="accent1"/>
            </a:effectRef>
            <a:fontRef idx="minor"/>
          </p:style>
        </p:sp>
        <p:sp>
          <p:nvSpPr>
            <p:cNvPr id="33" name="CustomShape 5"/>
            <p:cNvSpPr/>
            <p:nvPr/>
          </p:nvSpPr>
          <p:spPr>
            <a:xfrm>
              <a:off x="12685850" y="1873080"/>
              <a:ext cx="288000" cy="287280"/>
            </a:xfrm>
            <a:prstGeom prst="rect">
              <a:avLst/>
            </a:prstGeom>
            <a:solidFill>
              <a:srgbClr val="ADC3AD"/>
            </a:solidFill>
            <a:ln>
              <a:noFill/>
            </a:ln>
          </p:spPr>
          <p:style>
            <a:lnRef idx="2">
              <a:schemeClr val="accent1">
                <a:shade val="50000"/>
              </a:schemeClr>
            </a:lnRef>
            <a:fillRef idx="1">
              <a:schemeClr val="accent1"/>
            </a:fillRef>
            <a:effectRef idx="0">
              <a:schemeClr val="accent1"/>
            </a:effectRef>
            <a:fontRef idx="minor"/>
          </p:style>
        </p:sp>
        <p:sp>
          <p:nvSpPr>
            <p:cNvPr id="34" name="CustomShape 6"/>
            <p:cNvSpPr/>
            <p:nvPr/>
          </p:nvSpPr>
          <p:spPr>
            <a:xfrm>
              <a:off x="12685850" y="2246400"/>
              <a:ext cx="288000" cy="287280"/>
            </a:xfrm>
            <a:prstGeom prst="rect">
              <a:avLst/>
            </a:prstGeom>
            <a:solidFill>
              <a:srgbClr val="D6E1D6"/>
            </a:solidFill>
            <a:ln>
              <a:noFill/>
            </a:ln>
          </p:spPr>
          <p:style>
            <a:lnRef idx="2">
              <a:schemeClr val="accent1">
                <a:shade val="50000"/>
              </a:schemeClr>
            </a:lnRef>
            <a:fillRef idx="1">
              <a:schemeClr val="accent1"/>
            </a:fillRef>
            <a:effectRef idx="0">
              <a:schemeClr val="accent1"/>
            </a:effectRef>
            <a:fontRef idx="minor"/>
          </p:style>
        </p:sp>
        <p:sp>
          <p:nvSpPr>
            <p:cNvPr id="35" name="CustomShape 7"/>
            <p:cNvSpPr/>
            <p:nvPr/>
          </p:nvSpPr>
          <p:spPr>
            <a:xfrm>
              <a:off x="12685850" y="6480"/>
              <a:ext cx="288000" cy="287280"/>
            </a:xfrm>
            <a:prstGeom prst="rect">
              <a:avLst/>
            </a:prstGeom>
            <a:solidFill>
              <a:srgbClr val="1E3E1D"/>
            </a:solidFill>
            <a:ln>
              <a:noFill/>
            </a:ln>
          </p:spPr>
          <p:style>
            <a:lnRef idx="2">
              <a:schemeClr val="accent1">
                <a:shade val="50000"/>
              </a:schemeClr>
            </a:lnRef>
            <a:fillRef idx="1">
              <a:schemeClr val="accent1"/>
            </a:fillRef>
            <a:effectRef idx="0">
              <a:schemeClr val="accent1"/>
            </a:effectRef>
            <a:fontRef idx="minor"/>
          </p:style>
        </p:sp>
        <p:sp>
          <p:nvSpPr>
            <p:cNvPr id="36" name="CustomShape 8"/>
            <p:cNvSpPr/>
            <p:nvPr/>
          </p:nvSpPr>
          <p:spPr>
            <a:xfrm>
              <a:off x="12685850" y="379800"/>
              <a:ext cx="288000" cy="287280"/>
            </a:xfrm>
            <a:prstGeom prst="rect">
              <a:avLst/>
            </a:prstGeom>
            <a:solidFill>
              <a:srgbClr val="285327"/>
            </a:solidFill>
            <a:ln>
              <a:noFill/>
            </a:ln>
          </p:spPr>
          <p:style>
            <a:lnRef idx="2">
              <a:schemeClr val="accent1">
                <a:shade val="50000"/>
              </a:schemeClr>
            </a:lnRef>
            <a:fillRef idx="1">
              <a:schemeClr val="accent1"/>
            </a:fillRef>
            <a:effectRef idx="0">
              <a:schemeClr val="accent1"/>
            </a:effectRef>
            <a:fontRef idx="minor"/>
          </p:style>
        </p:sp>
      </p:grpSp>
      <p:grpSp>
        <p:nvGrpSpPr>
          <p:cNvPr id="37" name="Group 36"/>
          <p:cNvGrpSpPr/>
          <p:nvPr userDrawn="1"/>
        </p:nvGrpSpPr>
        <p:grpSpPr>
          <a:xfrm>
            <a:off x="12685850" y="4330800"/>
            <a:ext cx="288000" cy="2527200"/>
            <a:chOff x="12685850" y="4330800"/>
            <a:chExt cx="288000" cy="2527200"/>
          </a:xfrm>
        </p:grpSpPr>
        <p:sp>
          <p:nvSpPr>
            <p:cNvPr id="38" name="CustomShape 2"/>
            <p:cNvSpPr/>
            <p:nvPr/>
          </p:nvSpPr>
          <p:spPr>
            <a:xfrm>
              <a:off x="12685850" y="5077440"/>
              <a:ext cx="288000" cy="28728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p:style>
        </p:sp>
        <p:sp>
          <p:nvSpPr>
            <p:cNvPr id="39" name="CustomShape 3"/>
            <p:cNvSpPr/>
            <p:nvPr/>
          </p:nvSpPr>
          <p:spPr>
            <a:xfrm>
              <a:off x="12685850" y="5450760"/>
              <a:ext cx="288000" cy="28728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p:style>
        </p:sp>
        <p:sp>
          <p:nvSpPr>
            <p:cNvPr id="40" name="CustomShape 4"/>
            <p:cNvSpPr/>
            <p:nvPr/>
          </p:nvSpPr>
          <p:spPr>
            <a:xfrm>
              <a:off x="12685850" y="5824080"/>
              <a:ext cx="288000" cy="28728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p:style>
        </p:sp>
        <p:sp>
          <p:nvSpPr>
            <p:cNvPr id="41" name="CustomShape 5"/>
            <p:cNvSpPr/>
            <p:nvPr/>
          </p:nvSpPr>
          <p:spPr>
            <a:xfrm>
              <a:off x="12685850" y="6197400"/>
              <a:ext cx="288000" cy="28728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p:style>
        </p:sp>
        <p:sp>
          <p:nvSpPr>
            <p:cNvPr id="42" name="CustomShape 6"/>
            <p:cNvSpPr/>
            <p:nvPr/>
          </p:nvSpPr>
          <p:spPr>
            <a:xfrm>
              <a:off x="12685850" y="6570720"/>
              <a:ext cx="288000" cy="28728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p:style>
        </p:sp>
        <p:sp>
          <p:nvSpPr>
            <p:cNvPr id="43" name="CustomShape 7"/>
            <p:cNvSpPr/>
            <p:nvPr/>
          </p:nvSpPr>
          <p:spPr>
            <a:xfrm>
              <a:off x="12685850" y="4330800"/>
              <a:ext cx="288000" cy="28728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p:style>
        </p:sp>
        <p:sp>
          <p:nvSpPr>
            <p:cNvPr id="44" name="CustomShape 8"/>
            <p:cNvSpPr/>
            <p:nvPr/>
          </p:nvSpPr>
          <p:spPr>
            <a:xfrm>
              <a:off x="12685850" y="4704120"/>
              <a:ext cx="288000" cy="28728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p:style>
        </p:sp>
      </p:grpSp>
      <p:grpSp>
        <p:nvGrpSpPr>
          <p:cNvPr id="45" name="Group 44"/>
          <p:cNvGrpSpPr/>
          <p:nvPr userDrawn="1"/>
        </p:nvGrpSpPr>
        <p:grpSpPr>
          <a:xfrm>
            <a:off x="-794550" y="6480"/>
            <a:ext cx="288000" cy="2527200"/>
            <a:chOff x="-424080" y="6480"/>
            <a:chExt cx="288000" cy="2527200"/>
          </a:xfrm>
        </p:grpSpPr>
        <p:sp>
          <p:nvSpPr>
            <p:cNvPr id="46" name="CustomShape 2"/>
            <p:cNvSpPr/>
            <p:nvPr/>
          </p:nvSpPr>
          <p:spPr>
            <a:xfrm>
              <a:off x="-424080" y="753120"/>
              <a:ext cx="288000" cy="28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7" name="CustomShape 3"/>
            <p:cNvSpPr/>
            <p:nvPr/>
          </p:nvSpPr>
          <p:spPr>
            <a:xfrm>
              <a:off x="-424080" y="1126440"/>
              <a:ext cx="288000" cy="28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8" name="CustomShape 4"/>
            <p:cNvSpPr/>
            <p:nvPr/>
          </p:nvSpPr>
          <p:spPr>
            <a:xfrm>
              <a:off x="-424080" y="1499760"/>
              <a:ext cx="288000" cy="28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49" name="CustomShape 5"/>
            <p:cNvSpPr/>
            <p:nvPr/>
          </p:nvSpPr>
          <p:spPr>
            <a:xfrm>
              <a:off x="-424080" y="1873080"/>
              <a:ext cx="288000" cy="28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50" name="CustomShape 6"/>
            <p:cNvSpPr/>
            <p:nvPr/>
          </p:nvSpPr>
          <p:spPr>
            <a:xfrm>
              <a:off x="-424080" y="2246400"/>
              <a:ext cx="288000" cy="28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51" name="CustomShape 7"/>
            <p:cNvSpPr/>
            <p:nvPr/>
          </p:nvSpPr>
          <p:spPr>
            <a:xfrm>
              <a:off x="-424080" y="6480"/>
              <a:ext cx="288000" cy="28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52" name="CustomShape 8"/>
            <p:cNvSpPr/>
            <p:nvPr/>
          </p:nvSpPr>
          <p:spPr>
            <a:xfrm>
              <a:off x="-424080" y="379800"/>
              <a:ext cx="288000" cy="28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53" name="Group 52"/>
          <p:cNvGrpSpPr/>
          <p:nvPr userDrawn="1"/>
        </p:nvGrpSpPr>
        <p:grpSpPr>
          <a:xfrm>
            <a:off x="-794550" y="4330800"/>
            <a:ext cx="288000" cy="2527200"/>
            <a:chOff x="-794550" y="4330800"/>
            <a:chExt cx="288000" cy="2527200"/>
          </a:xfrm>
        </p:grpSpPr>
        <p:sp>
          <p:nvSpPr>
            <p:cNvPr id="54" name="CustomShape 2"/>
            <p:cNvSpPr/>
            <p:nvPr/>
          </p:nvSpPr>
          <p:spPr>
            <a:xfrm>
              <a:off x="-794550" y="5077440"/>
              <a:ext cx="288000" cy="287280"/>
            </a:xfrm>
            <a:prstGeom prst="rect">
              <a:avLst/>
            </a:prstGeom>
            <a:solidFill>
              <a:srgbClr val="F2C851"/>
            </a:solidFill>
            <a:ln>
              <a:noFill/>
            </a:ln>
          </p:spPr>
          <p:style>
            <a:lnRef idx="2">
              <a:schemeClr val="accent1">
                <a:shade val="50000"/>
              </a:schemeClr>
            </a:lnRef>
            <a:fillRef idx="1">
              <a:schemeClr val="accent1"/>
            </a:fillRef>
            <a:effectRef idx="0">
              <a:schemeClr val="accent1"/>
            </a:effectRef>
            <a:fontRef idx="minor"/>
          </p:style>
        </p:sp>
        <p:sp>
          <p:nvSpPr>
            <p:cNvPr id="55" name="CustomShape 3"/>
            <p:cNvSpPr/>
            <p:nvPr/>
          </p:nvSpPr>
          <p:spPr>
            <a:xfrm>
              <a:off x="-794550" y="5450760"/>
              <a:ext cx="288000" cy="287280"/>
            </a:xfrm>
            <a:prstGeom prst="rect">
              <a:avLst/>
            </a:prstGeom>
            <a:solidFill>
              <a:srgbClr val="F5D374"/>
            </a:solidFill>
            <a:ln>
              <a:noFill/>
            </a:ln>
          </p:spPr>
          <p:style>
            <a:lnRef idx="2">
              <a:schemeClr val="accent1">
                <a:shade val="50000"/>
              </a:schemeClr>
            </a:lnRef>
            <a:fillRef idx="1">
              <a:schemeClr val="accent1"/>
            </a:fillRef>
            <a:effectRef idx="0">
              <a:schemeClr val="accent1"/>
            </a:effectRef>
            <a:fontRef idx="minor"/>
          </p:style>
        </p:sp>
        <p:sp>
          <p:nvSpPr>
            <p:cNvPr id="56" name="CustomShape 4"/>
            <p:cNvSpPr/>
            <p:nvPr/>
          </p:nvSpPr>
          <p:spPr>
            <a:xfrm>
              <a:off x="-794550" y="5824080"/>
              <a:ext cx="288000" cy="287280"/>
            </a:xfrm>
            <a:prstGeom prst="rect">
              <a:avLst/>
            </a:prstGeom>
            <a:solidFill>
              <a:srgbClr val="F8DE97"/>
            </a:solidFill>
            <a:ln>
              <a:noFill/>
            </a:ln>
          </p:spPr>
          <p:style>
            <a:lnRef idx="2">
              <a:schemeClr val="accent1">
                <a:shade val="50000"/>
              </a:schemeClr>
            </a:lnRef>
            <a:fillRef idx="1">
              <a:schemeClr val="accent1"/>
            </a:fillRef>
            <a:effectRef idx="0">
              <a:schemeClr val="accent1"/>
            </a:effectRef>
            <a:fontRef idx="minor"/>
          </p:style>
        </p:sp>
        <p:sp>
          <p:nvSpPr>
            <p:cNvPr id="57" name="CustomShape 5"/>
            <p:cNvSpPr/>
            <p:nvPr/>
          </p:nvSpPr>
          <p:spPr>
            <a:xfrm>
              <a:off x="-794550" y="6197400"/>
              <a:ext cx="288000" cy="287280"/>
            </a:xfrm>
            <a:prstGeom prst="rect">
              <a:avLst/>
            </a:prstGeom>
            <a:solidFill>
              <a:srgbClr val="FAE9BA"/>
            </a:solidFill>
            <a:ln>
              <a:noFill/>
            </a:ln>
          </p:spPr>
          <p:style>
            <a:lnRef idx="2">
              <a:schemeClr val="accent1">
                <a:shade val="50000"/>
              </a:schemeClr>
            </a:lnRef>
            <a:fillRef idx="1">
              <a:schemeClr val="accent1"/>
            </a:fillRef>
            <a:effectRef idx="0">
              <a:schemeClr val="accent1"/>
            </a:effectRef>
            <a:fontRef idx="minor"/>
          </p:style>
        </p:sp>
        <p:sp>
          <p:nvSpPr>
            <p:cNvPr id="58" name="CustomShape 6"/>
            <p:cNvSpPr/>
            <p:nvPr/>
          </p:nvSpPr>
          <p:spPr>
            <a:xfrm>
              <a:off x="-794550" y="6570720"/>
              <a:ext cx="288000" cy="287280"/>
            </a:xfrm>
            <a:prstGeom prst="rect">
              <a:avLst/>
            </a:prstGeom>
            <a:solidFill>
              <a:srgbClr val="FDF4DD"/>
            </a:solidFill>
            <a:ln>
              <a:noFill/>
            </a:ln>
          </p:spPr>
          <p:style>
            <a:lnRef idx="2">
              <a:schemeClr val="accent1">
                <a:shade val="50000"/>
              </a:schemeClr>
            </a:lnRef>
            <a:fillRef idx="1">
              <a:schemeClr val="accent1"/>
            </a:fillRef>
            <a:effectRef idx="0">
              <a:schemeClr val="accent1"/>
            </a:effectRef>
            <a:fontRef idx="minor"/>
          </p:style>
        </p:sp>
        <p:sp>
          <p:nvSpPr>
            <p:cNvPr id="59" name="CustomShape 7"/>
            <p:cNvSpPr/>
            <p:nvPr/>
          </p:nvSpPr>
          <p:spPr>
            <a:xfrm>
              <a:off x="-794550" y="4330800"/>
              <a:ext cx="288000" cy="287280"/>
            </a:xfrm>
            <a:prstGeom prst="rect">
              <a:avLst/>
            </a:prstGeom>
            <a:solidFill>
              <a:srgbClr val="A98C38"/>
            </a:solidFill>
            <a:ln>
              <a:noFill/>
            </a:ln>
          </p:spPr>
          <p:style>
            <a:lnRef idx="2">
              <a:schemeClr val="accent1">
                <a:shade val="50000"/>
              </a:schemeClr>
            </a:lnRef>
            <a:fillRef idx="1">
              <a:schemeClr val="accent1"/>
            </a:fillRef>
            <a:effectRef idx="0">
              <a:schemeClr val="accent1"/>
            </a:effectRef>
            <a:fontRef idx="minor"/>
          </p:style>
        </p:sp>
        <p:sp>
          <p:nvSpPr>
            <p:cNvPr id="60" name="CustomShape 8"/>
            <p:cNvSpPr/>
            <p:nvPr/>
          </p:nvSpPr>
          <p:spPr>
            <a:xfrm>
              <a:off x="-794550" y="4704120"/>
              <a:ext cx="288000" cy="287280"/>
            </a:xfrm>
            <a:prstGeom prst="rect">
              <a:avLst/>
            </a:prstGeom>
            <a:solidFill>
              <a:srgbClr val="CDAA44"/>
            </a:solidFill>
            <a:ln>
              <a:noFill/>
            </a:ln>
          </p:spPr>
          <p:style>
            <a:lnRef idx="2">
              <a:schemeClr val="accent1">
                <a:shade val="50000"/>
              </a:schemeClr>
            </a:lnRef>
            <a:fillRef idx="1">
              <a:schemeClr val="accent1"/>
            </a:fillRef>
            <a:effectRef idx="0">
              <a:schemeClr val="accent1"/>
            </a:effectRef>
            <a:fontRef idx="minor"/>
          </p:style>
        </p:sp>
      </p:grpSp>
      <p:grpSp>
        <p:nvGrpSpPr>
          <p:cNvPr id="61" name="Group 60"/>
          <p:cNvGrpSpPr/>
          <p:nvPr userDrawn="1"/>
        </p:nvGrpSpPr>
        <p:grpSpPr>
          <a:xfrm>
            <a:off x="-427700" y="6480"/>
            <a:ext cx="288000" cy="2527200"/>
            <a:chOff x="-427700" y="6480"/>
            <a:chExt cx="288000" cy="2527200"/>
          </a:xfrm>
        </p:grpSpPr>
        <p:sp>
          <p:nvSpPr>
            <p:cNvPr id="62" name="CustomShape 2"/>
            <p:cNvSpPr/>
            <p:nvPr/>
          </p:nvSpPr>
          <p:spPr>
            <a:xfrm>
              <a:off x="-427700" y="753120"/>
              <a:ext cx="288000" cy="287280"/>
            </a:xfrm>
            <a:prstGeom prst="rect">
              <a:avLst/>
            </a:prstGeom>
            <a:solidFill>
              <a:srgbClr val="9B7D40"/>
            </a:solidFill>
            <a:ln>
              <a:noFill/>
            </a:ln>
          </p:spPr>
          <p:style>
            <a:lnRef idx="2">
              <a:schemeClr val="accent1">
                <a:shade val="50000"/>
              </a:schemeClr>
            </a:lnRef>
            <a:fillRef idx="1">
              <a:schemeClr val="accent1"/>
            </a:fillRef>
            <a:effectRef idx="0">
              <a:schemeClr val="accent1"/>
            </a:effectRef>
            <a:fontRef idx="minor"/>
          </p:style>
        </p:sp>
        <p:sp>
          <p:nvSpPr>
            <p:cNvPr id="63" name="CustomShape 3"/>
            <p:cNvSpPr/>
            <p:nvPr/>
          </p:nvSpPr>
          <p:spPr>
            <a:xfrm>
              <a:off x="-427700" y="1126440"/>
              <a:ext cx="288000" cy="287280"/>
            </a:xfrm>
            <a:prstGeom prst="rect">
              <a:avLst/>
            </a:prstGeom>
            <a:solidFill>
              <a:srgbClr val="AF9766"/>
            </a:solidFill>
            <a:ln>
              <a:noFill/>
            </a:ln>
          </p:spPr>
          <p:style>
            <a:lnRef idx="2">
              <a:schemeClr val="accent1">
                <a:shade val="50000"/>
              </a:schemeClr>
            </a:lnRef>
            <a:fillRef idx="1">
              <a:schemeClr val="accent1"/>
            </a:fillRef>
            <a:effectRef idx="0">
              <a:schemeClr val="accent1"/>
            </a:effectRef>
            <a:fontRef idx="minor"/>
          </p:style>
        </p:sp>
        <p:sp>
          <p:nvSpPr>
            <p:cNvPr id="64" name="CustomShape 4"/>
            <p:cNvSpPr/>
            <p:nvPr/>
          </p:nvSpPr>
          <p:spPr>
            <a:xfrm>
              <a:off x="-427700" y="1499760"/>
              <a:ext cx="288000" cy="287280"/>
            </a:xfrm>
            <a:prstGeom prst="rect">
              <a:avLst/>
            </a:prstGeom>
            <a:solidFill>
              <a:srgbClr val="C3B18C"/>
            </a:solidFill>
            <a:ln>
              <a:noFill/>
            </a:ln>
          </p:spPr>
          <p:style>
            <a:lnRef idx="2">
              <a:schemeClr val="accent1">
                <a:shade val="50000"/>
              </a:schemeClr>
            </a:lnRef>
            <a:fillRef idx="1">
              <a:schemeClr val="accent1"/>
            </a:fillRef>
            <a:effectRef idx="0">
              <a:schemeClr val="accent1"/>
            </a:effectRef>
            <a:fontRef idx="minor"/>
          </p:style>
        </p:sp>
        <p:sp>
          <p:nvSpPr>
            <p:cNvPr id="65" name="CustomShape 5"/>
            <p:cNvSpPr/>
            <p:nvPr/>
          </p:nvSpPr>
          <p:spPr>
            <a:xfrm>
              <a:off x="-427700" y="1873080"/>
              <a:ext cx="288000" cy="287280"/>
            </a:xfrm>
            <a:prstGeom prst="rect">
              <a:avLst/>
            </a:prstGeom>
            <a:solidFill>
              <a:srgbClr val="D7CBB3"/>
            </a:solidFill>
            <a:ln>
              <a:noFill/>
            </a:ln>
          </p:spPr>
          <p:style>
            <a:lnRef idx="2">
              <a:schemeClr val="accent1">
                <a:shade val="50000"/>
              </a:schemeClr>
            </a:lnRef>
            <a:fillRef idx="1">
              <a:schemeClr val="accent1"/>
            </a:fillRef>
            <a:effectRef idx="0">
              <a:schemeClr val="accent1"/>
            </a:effectRef>
            <a:fontRef idx="minor"/>
          </p:style>
        </p:sp>
        <p:sp>
          <p:nvSpPr>
            <p:cNvPr id="66" name="CustomShape 6"/>
            <p:cNvSpPr/>
            <p:nvPr/>
          </p:nvSpPr>
          <p:spPr>
            <a:xfrm>
              <a:off x="-427700" y="2246400"/>
              <a:ext cx="288000" cy="287280"/>
            </a:xfrm>
            <a:prstGeom prst="rect">
              <a:avLst/>
            </a:prstGeom>
            <a:solidFill>
              <a:srgbClr val="EBE5D9"/>
            </a:solidFill>
            <a:ln>
              <a:noFill/>
            </a:ln>
          </p:spPr>
          <p:style>
            <a:lnRef idx="2">
              <a:schemeClr val="accent1">
                <a:shade val="50000"/>
              </a:schemeClr>
            </a:lnRef>
            <a:fillRef idx="1">
              <a:schemeClr val="accent1"/>
            </a:fillRef>
            <a:effectRef idx="0">
              <a:schemeClr val="accent1"/>
            </a:effectRef>
            <a:fontRef idx="minor"/>
          </p:style>
        </p:sp>
        <p:sp>
          <p:nvSpPr>
            <p:cNvPr id="67" name="CustomShape 7"/>
            <p:cNvSpPr/>
            <p:nvPr/>
          </p:nvSpPr>
          <p:spPr>
            <a:xfrm>
              <a:off x="-427700" y="6480"/>
              <a:ext cx="288000" cy="287280"/>
            </a:xfrm>
            <a:prstGeom prst="rect">
              <a:avLst/>
            </a:prstGeom>
            <a:solidFill>
              <a:srgbClr val="5D4B26"/>
            </a:solidFill>
            <a:ln>
              <a:noFill/>
            </a:ln>
          </p:spPr>
          <p:style>
            <a:lnRef idx="2">
              <a:schemeClr val="accent1">
                <a:shade val="50000"/>
              </a:schemeClr>
            </a:lnRef>
            <a:fillRef idx="1">
              <a:schemeClr val="accent1"/>
            </a:fillRef>
            <a:effectRef idx="0">
              <a:schemeClr val="accent1"/>
            </a:effectRef>
            <a:fontRef idx="minor"/>
          </p:style>
        </p:sp>
        <p:sp>
          <p:nvSpPr>
            <p:cNvPr id="68" name="CustomShape 8"/>
            <p:cNvSpPr/>
            <p:nvPr/>
          </p:nvSpPr>
          <p:spPr>
            <a:xfrm>
              <a:off x="-427700" y="379800"/>
              <a:ext cx="288000" cy="287280"/>
            </a:xfrm>
            <a:prstGeom prst="rect">
              <a:avLst/>
            </a:prstGeom>
            <a:solidFill>
              <a:srgbClr val="7C6433"/>
            </a:solidFill>
            <a:ln>
              <a:noFill/>
            </a:ln>
          </p:spPr>
          <p:style>
            <a:lnRef idx="2">
              <a:schemeClr val="accent1">
                <a:shade val="50000"/>
              </a:schemeClr>
            </a:lnRef>
            <a:fillRef idx="1">
              <a:schemeClr val="accent1"/>
            </a:fillRef>
            <a:effectRef idx="0">
              <a:schemeClr val="accent1"/>
            </a:effectRef>
            <a:fontRef idx="minor"/>
          </p:style>
        </p:sp>
      </p:grpSp>
      <p:grpSp>
        <p:nvGrpSpPr>
          <p:cNvPr id="69" name="Group 68"/>
          <p:cNvGrpSpPr/>
          <p:nvPr userDrawn="1"/>
        </p:nvGrpSpPr>
        <p:grpSpPr>
          <a:xfrm>
            <a:off x="-427700" y="4330800"/>
            <a:ext cx="288000" cy="2527200"/>
            <a:chOff x="-427700" y="4330800"/>
            <a:chExt cx="288000" cy="2527200"/>
          </a:xfrm>
        </p:grpSpPr>
        <p:sp>
          <p:nvSpPr>
            <p:cNvPr id="70" name="CustomShape 2"/>
            <p:cNvSpPr/>
            <p:nvPr/>
          </p:nvSpPr>
          <p:spPr>
            <a:xfrm>
              <a:off x="-427700" y="5077440"/>
              <a:ext cx="288000" cy="287280"/>
            </a:xfrm>
            <a:prstGeom prst="rect">
              <a:avLst/>
            </a:prstGeom>
            <a:solidFill>
              <a:srgbClr val="00467A"/>
            </a:solidFill>
            <a:ln>
              <a:noFill/>
            </a:ln>
          </p:spPr>
          <p:style>
            <a:lnRef idx="2">
              <a:schemeClr val="accent1">
                <a:shade val="50000"/>
              </a:schemeClr>
            </a:lnRef>
            <a:fillRef idx="1">
              <a:schemeClr val="accent1"/>
            </a:fillRef>
            <a:effectRef idx="0">
              <a:schemeClr val="accent1"/>
            </a:effectRef>
            <a:fontRef idx="minor"/>
          </p:style>
        </p:sp>
        <p:sp>
          <p:nvSpPr>
            <p:cNvPr id="71" name="CustomShape 3"/>
            <p:cNvSpPr/>
            <p:nvPr/>
          </p:nvSpPr>
          <p:spPr>
            <a:xfrm>
              <a:off x="-427700" y="5450760"/>
              <a:ext cx="288000" cy="287280"/>
            </a:xfrm>
            <a:prstGeom prst="rect">
              <a:avLst/>
            </a:prstGeom>
            <a:solidFill>
              <a:srgbClr val="336B95"/>
            </a:solidFill>
            <a:ln>
              <a:noFill/>
            </a:ln>
          </p:spPr>
          <p:style>
            <a:lnRef idx="2">
              <a:schemeClr val="accent1">
                <a:shade val="50000"/>
              </a:schemeClr>
            </a:lnRef>
            <a:fillRef idx="1">
              <a:schemeClr val="accent1"/>
            </a:fillRef>
            <a:effectRef idx="0">
              <a:schemeClr val="accent1"/>
            </a:effectRef>
            <a:fontRef idx="minor"/>
          </p:style>
        </p:sp>
        <p:sp>
          <p:nvSpPr>
            <p:cNvPr id="72" name="CustomShape 4"/>
            <p:cNvSpPr/>
            <p:nvPr/>
          </p:nvSpPr>
          <p:spPr>
            <a:xfrm>
              <a:off x="-427700" y="5824080"/>
              <a:ext cx="288000" cy="287280"/>
            </a:xfrm>
            <a:prstGeom prst="rect">
              <a:avLst/>
            </a:prstGeom>
            <a:solidFill>
              <a:srgbClr val="6690AF"/>
            </a:solidFill>
            <a:ln>
              <a:noFill/>
            </a:ln>
          </p:spPr>
          <p:style>
            <a:lnRef idx="2">
              <a:schemeClr val="accent1">
                <a:shade val="50000"/>
              </a:schemeClr>
            </a:lnRef>
            <a:fillRef idx="1">
              <a:schemeClr val="accent1"/>
            </a:fillRef>
            <a:effectRef idx="0">
              <a:schemeClr val="accent1"/>
            </a:effectRef>
            <a:fontRef idx="minor"/>
          </p:style>
        </p:sp>
        <p:sp>
          <p:nvSpPr>
            <p:cNvPr id="73" name="CustomShape 5"/>
            <p:cNvSpPr/>
            <p:nvPr/>
          </p:nvSpPr>
          <p:spPr>
            <a:xfrm>
              <a:off x="-427700" y="6197400"/>
              <a:ext cx="288000" cy="287280"/>
            </a:xfrm>
            <a:prstGeom prst="rect">
              <a:avLst/>
            </a:prstGeom>
            <a:solidFill>
              <a:srgbClr val="99B5CA"/>
            </a:solidFill>
            <a:ln>
              <a:noFill/>
            </a:ln>
          </p:spPr>
          <p:style>
            <a:lnRef idx="2">
              <a:schemeClr val="accent1">
                <a:shade val="50000"/>
              </a:schemeClr>
            </a:lnRef>
            <a:fillRef idx="1">
              <a:schemeClr val="accent1"/>
            </a:fillRef>
            <a:effectRef idx="0">
              <a:schemeClr val="accent1"/>
            </a:effectRef>
            <a:fontRef idx="minor"/>
          </p:style>
        </p:sp>
        <p:sp>
          <p:nvSpPr>
            <p:cNvPr id="74" name="CustomShape 6"/>
            <p:cNvSpPr/>
            <p:nvPr/>
          </p:nvSpPr>
          <p:spPr>
            <a:xfrm>
              <a:off x="-427700" y="6570720"/>
              <a:ext cx="288000" cy="287280"/>
            </a:xfrm>
            <a:prstGeom prst="rect">
              <a:avLst/>
            </a:prstGeom>
            <a:solidFill>
              <a:srgbClr val="CCDAE5"/>
            </a:solidFill>
            <a:ln>
              <a:noFill/>
            </a:ln>
          </p:spPr>
          <p:style>
            <a:lnRef idx="2">
              <a:schemeClr val="accent1">
                <a:shade val="50000"/>
              </a:schemeClr>
            </a:lnRef>
            <a:fillRef idx="1">
              <a:schemeClr val="accent1"/>
            </a:fillRef>
            <a:effectRef idx="0">
              <a:schemeClr val="accent1"/>
            </a:effectRef>
            <a:fontRef idx="minor"/>
          </p:style>
        </p:sp>
        <p:sp>
          <p:nvSpPr>
            <p:cNvPr id="75" name="CustomShape 7"/>
            <p:cNvSpPr/>
            <p:nvPr/>
          </p:nvSpPr>
          <p:spPr>
            <a:xfrm>
              <a:off x="-427700" y="4330800"/>
              <a:ext cx="288000" cy="28728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p:style>
        </p:sp>
        <p:sp>
          <p:nvSpPr>
            <p:cNvPr id="76" name="CustomShape 8"/>
            <p:cNvSpPr/>
            <p:nvPr/>
          </p:nvSpPr>
          <p:spPr>
            <a:xfrm>
              <a:off x="-427700" y="4704120"/>
              <a:ext cx="288000" cy="287280"/>
            </a:xfrm>
            <a:prstGeom prst="rect">
              <a:avLst/>
            </a:prstGeom>
            <a:solidFill>
              <a:srgbClr val="003861"/>
            </a:solidFill>
            <a:ln>
              <a:noFill/>
            </a:ln>
          </p:spPr>
          <p:style>
            <a:lnRef idx="2">
              <a:schemeClr val="accent1">
                <a:shade val="50000"/>
              </a:schemeClr>
            </a:lnRef>
            <a:fillRef idx="1">
              <a:schemeClr val="accent1"/>
            </a:fillRef>
            <a:effectRef idx="0">
              <a:schemeClr val="accent1"/>
            </a:effectRef>
            <a:fontRef idx="minor"/>
          </p:style>
        </p:sp>
      </p:grpSp>
      <p:sp>
        <p:nvSpPr>
          <p:cNvPr id="77"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dirty="0" err="1"/>
              <a:t>nOV.</a:t>
            </a:r>
            <a:r>
              <a:rPr lang="pt-PT" dirty="0"/>
              <a:t> 2022</a:t>
            </a:r>
          </a:p>
        </p:txBody>
      </p:sp>
      <p:sp>
        <p:nvSpPr>
          <p:cNvPr id="78"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dirty="0"/>
              <a:t>Risco do custo de financiamento das SNF </a:t>
            </a:r>
            <a:br>
              <a:rPr lang="pt-PT" sz="800" dirty="0"/>
            </a:br>
            <a:endParaRPr lang="pt-PT" dirty="0"/>
          </a:p>
        </p:txBody>
      </p:sp>
    </p:spTree>
    <p:extLst>
      <p:ext uri="{BB962C8B-B14F-4D97-AF65-F5344CB8AC3E}">
        <p14:creationId xmlns:p14="http://schemas.microsoft.com/office/powerpoint/2010/main" val="366903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o 2">
    <p:spTree>
      <p:nvGrpSpPr>
        <p:cNvPr id="1" name=""/>
        <p:cNvGrpSpPr/>
        <p:nvPr/>
      </p:nvGrpSpPr>
      <p:grpSpPr>
        <a:xfrm>
          <a:off x="0" y="0"/>
          <a:ext cx="0" cy="0"/>
          <a:chOff x="0" y="0"/>
          <a:chExt cx="0" cy="0"/>
        </a:xfrm>
      </p:grpSpPr>
      <p:cxnSp>
        <p:nvCxnSpPr>
          <p:cNvPr id="7" name="Straight Connector 6"/>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6" name="Text Placeholder 20"/>
          <p:cNvSpPr>
            <a:spLocks noGrp="1"/>
          </p:cNvSpPr>
          <p:nvPr>
            <p:ph type="body" sz="quarter" idx="16" hasCustomPrompt="1"/>
          </p:nvPr>
        </p:nvSpPr>
        <p:spPr>
          <a:xfrm>
            <a:off x="720000" y="1619999"/>
            <a:ext cx="10756800" cy="4885575"/>
          </a:xfrm>
        </p:spPr>
        <p:txBody>
          <a:bodyPr lIns="0" tIns="0" rIns="0" bIns="180000">
            <a:noAutofit/>
          </a:bodyPr>
          <a:lstStyle>
            <a:lvl1pPr marL="0" indent="0">
              <a:spcBef>
                <a:spcPts val="0"/>
              </a:spcBef>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err="1"/>
              <a:t>Inserir</a:t>
            </a:r>
            <a:r>
              <a:rPr lang="en-US" dirty="0"/>
              <a:t> </a:t>
            </a:r>
            <a:r>
              <a:rPr lang="en-US" dirty="0" err="1"/>
              <a:t>texto</a:t>
            </a:r>
            <a:r>
              <a:rPr lang="en-US" dirty="0"/>
              <a:t>.</a:t>
            </a:r>
            <a:endParaRPr lang="pt-PT" dirty="0"/>
          </a:p>
        </p:txBody>
      </p:sp>
      <p:sp>
        <p:nvSpPr>
          <p:cNvPr id="11" name="Title 1"/>
          <p:cNvSpPr>
            <a:spLocks noGrp="1"/>
          </p:cNvSpPr>
          <p:nvPr>
            <p:ph type="title" hasCustomPrompt="1"/>
          </p:nvPr>
        </p:nvSpPr>
        <p:spPr>
          <a:xfrm>
            <a:off x="720000" y="720000"/>
            <a:ext cx="10396800" cy="900000"/>
          </a:xfrm>
        </p:spPr>
        <p:txBody>
          <a:bodyPr lIns="0" tIns="180000" rIns="0" bIns="180000" anchor="t" anchorCtr="0">
            <a:noAutofit/>
          </a:bodyPr>
          <a:lstStyle>
            <a:lvl1pPr>
              <a:defRPr sz="2400" cap="all" spc="400" baseline="0">
                <a:solidFill>
                  <a:schemeClr val="tx2"/>
                </a:solidFill>
              </a:defRPr>
            </a:lvl1pPr>
          </a:lstStyle>
          <a:p>
            <a:r>
              <a:rPr lang="en-US" dirty="0" err="1"/>
              <a:t>Inserir</a:t>
            </a:r>
            <a:r>
              <a:rPr lang="en-US" dirty="0"/>
              <a:t> </a:t>
            </a:r>
            <a:r>
              <a:rPr lang="en-US" dirty="0" err="1"/>
              <a:t>título</a:t>
            </a:r>
            <a:endParaRPr lang="pt-PT" dirty="0"/>
          </a:p>
        </p:txBody>
      </p:sp>
      <p:sp>
        <p:nvSpPr>
          <p:cNvPr id="12" name="Text Placeholder 22"/>
          <p:cNvSpPr>
            <a:spLocks noGrp="1"/>
          </p:cNvSpPr>
          <p:nvPr>
            <p:ph type="body" sz="quarter" idx="19" hasCustomPrompt="1"/>
          </p:nvPr>
        </p:nvSpPr>
        <p:spPr>
          <a:xfrm>
            <a:off x="720000" y="360000"/>
            <a:ext cx="10396800" cy="540000"/>
          </a:xfrm>
        </p:spPr>
        <p:txBody>
          <a:bodyPr lIns="0" tIns="180000" rIns="0" bIns="180000">
            <a:noAutofit/>
          </a:bodyPr>
          <a:lstStyle>
            <a:lvl1pPr marL="0" indent="0" algn="l" defTabSz="914400" rtl="0" eaLnBrk="1" latinLnBrk="0" hangingPunct="1">
              <a:lnSpc>
                <a:spcPct val="90000"/>
              </a:lnSpc>
              <a:spcBef>
                <a:spcPct val="0"/>
              </a:spcBef>
              <a:buNone/>
              <a:defRPr lang="pt-PT" sz="1000" kern="1200" cap="all" spc="400" baseline="0" dirty="0">
                <a:solidFill>
                  <a:schemeClr val="tx1"/>
                </a:solidFill>
                <a:latin typeface="+mn-lt"/>
                <a:ea typeface="Open Sans Light" panose="020B0306030504020204" pitchFamily="34" charset="0"/>
                <a:cs typeface="Open Sans Light" panose="020B0306030504020204" pitchFamily="34" charset="0"/>
              </a:defRPr>
            </a:lvl1pPr>
          </a:lstStyle>
          <a:p>
            <a:r>
              <a:rPr lang="en-US" sz="1000" cap="all" baseline="0" dirty="0" err="1">
                <a:solidFill>
                  <a:schemeClr val="tx1"/>
                </a:solidFill>
                <a:latin typeface="+mn-lt"/>
                <a:ea typeface="Open Sans Light" panose="020B0306030504020204" pitchFamily="34" charset="0"/>
                <a:cs typeface="Open Sans Light" panose="020B0306030504020204" pitchFamily="34" charset="0"/>
              </a:rPr>
              <a:t>inserir</a:t>
            </a:r>
            <a:r>
              <a:rPr lang="en-US" sz="1000" cap="all" baseline="0" dirty="0">
                <a:solidFill>
                  <a:schemeClr val="tx1"/>
                </a:solidFill>
                <a:latin typeface="+mn-lt"/>
                <a:ea typeface="Open Sans Light" panose="020B0306030504020204" pitchFamily="34" charset="0"/>
                <a:cs typeface="Open Sans Light" panose="020B0306030504020204" pitchFamily="34" charset="0"/>
              </a:rPr>
              <a:t> ante-</a:t>
            </a:r>
            <a:r>
              <a:rPr lang="en-US" sz="1000" cap="all" baseline="0" dirty="0" err="1">
                <a:solidFill>
                  <a:schemeClr val="tx1"/>
                </a:solidFill>
                <a:latin typeface="+mn-lt"/>
                <a:ea typeface="Open Sans Light" panose="020B0306030504020204" pitchFamily="34" charset="0"/>
                <a:cs typeface="Open Sans Light" panose="020B0306030504020204" pitchFamily="34" charset="0"/>
              </a:rPr>
              <a:t>título</a:t>
            </a:r>
            <a:endParaRPr lang="pt-PT" sz="1000" cap="all" baseline="0" dirty="0">
              <a:solidFill>
                <a:schemeClr val="tx1"/>
              </a:solidFill>
              <a:latin typeface="+mn-lt"/>
              <a:ea typeface="Open Sans Light" panose="020B0306030504020204" pitchFamily="34" charset="0"/>
              <a:cs typeface="Open Sans Light" panose="020B0306030504020204" pitchFamily="34" charset="0"/>
            </a:endParaRPr>
          </a:p>
        </p:txBody>
      </p:sp>
      <p:sp>
        <p:nvSpPr>
          <p:cNvPr id="14" name="Slide Number Placeholder 5"/>
          <p:cNvSpPr txBox="1">
            <a:spLocks/>
          </p:cNvSpPr>
          <p:nvPr userDrawn="1"/>
        </p:nvSpPr>
        <p:spPr>
          <a:xfrm>
            <a:off x="11510854" y="6505574"/>
            <a:ext cx="347246" cy="179999"/>
          </a:xfrm>
          <a:prstGeom prst="rect">
            <a:avLst/>
          </a:prstGeom>
        </p:spPr>
        <p:txBody>
          <a:bodyPr vert="horz" lIns="0" tIns="0" rIns="0" bIns="0" rtlCol="0" anchor="ctr" anchorCtr="0"/>
          <a:lstStyle>
            <a:defPPr>
              <a:defRPr lang="pt-PT"/>
            </a:defPPr>
            <a:lvl1pPr marL="0" algn="ctr" defTabSz="914400" rtl="0" eaLnBrk="1" latinLnBrk="0" hangingPunct="1">
              <a:defRPr sz="800" kern="1200" cap="all" spc="4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6071151-F3AD-46AD-B684-265271EEE293}" type="slidenum">
              <a:rPr lang="pt-PT" spc="50" baseline="0" smtClean="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pPr algn="r"/>
              <a:t>‹#›</a:t>
            </a:fld>
            <a:endParaRPr lang="pt-PT" spc="50" baseline="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grpSp>
        <p:nvGrpSpPr>
          <p:cNvPr id="8" name="Group 7"/>
          <p:cNvGrpSpPr/>
          <p:nvPr userDrawn="1"/>
        </p:nvGrpSpPr>
        <p:grpSpPr>
          <a:xfrm>
            <a:off x="12319000" y="6480"/>
            <a:ext cx="288000" cy="2527200"/>
            <a:chOff x="12319000" y="6480"/>
            <a:chExt cx="288000" cy="2527200"/>
          </a:xfrm>
        </p:grpSpPr>
        <p:sp>
          <p:nvSpPr>
            <p:cNvPr id="9" name="CustomShape 2"/>
            <p:cNvSpPr/>
            <p:nvPr/>
          </p:nvSpPr>
          <p:spPr>
            <a:xfrm>
              <a:off x="12319000" y="753120"/>
              <a:ext cx="288000" cy="287280"/>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p:style>
        </p:sp>
        <p:sp>
          <p:nvSpPr>
            <p:cNvPr id="10" name="CustomShape 3"/>
            <p:cNvSpPr/>
            <p:nvPr/>
          </p:nvSpPr>
          <p:spPr>
            <a:xfrm>
              <a:off x="12319000" y="1126440"/>
              <a:ext cx="288000" cy="287280"/>
            </a:xfrm>
            <a:prstGeom prst="rect">
              <a:avLst/>
            </a:prstGeom>
            <a:solidFill>
              <a:srgbClr val="F14862"/>
            </a:solidFill>
            <a:ln>
              <a:noFill/>
            </a:ln>
          </p:spPr>
          <p:style>
            <a:lnRef idx="2">
              <a:schemeClr val="accent1">
                <a:shade val="50000"/>
              </a:schemeClr>
            </a:lnRef>
            <a:fillRef idx="1">
              <a:schemeClr val="accent1"/>
            </a:fillRef>
            <a:effectRef idx="0">
              <a:schemeClr val="accent1"/>
            </a:effectRef>
            <a:fontRef idx="minor"/>
          </p:style>
        </p:sp>
        <p:sp>
          <p:nvSpPr>
            <p:cNvPr id="13" name="CustomShape 4"/>
            <p:cNvSpPr/>
            <p:nvPr/>
          </p:nvSpPr>
          <p:spPr>
            <a:xfrm>
              <a:off x="12319000" y="1499760"/>
              <a:ext cx="288000" cy="287280"/>
            </a:xfrm>
            <a:prstGeom prst="rect">
              <a:avLst/>
            </a:prstGeom>
            <a:solidFill>
              <a:srgbClr val="F57689"/>
            </a:solidFill>
            <a:ln>
              <a:noFill/>
            </a:ln>
          </p:spPr>
          <p:style>
            <a:lnRef idx="2">
              <a:schemeClr val="accent1">
                <a:shade val="50000"/>
              </a:schemeClr>
            </a:lnRef>
            <a:fillRef idx="1">
              <a:schemeClr val="accent1"/>
            </a:fillRef>
            <a:effectRef idx="0">
              <a:schemeClr val="accent1"/>
            </a:effectRef>
            <a:fontRef idx="minor"/>
          </p:style>
        </p:sp>
        <p:sp>
          <p:nvSpPr>
            <p:cNvPr id="15" name="CustomShape 5"/>
            <p:cNvSpPr/>
            <p:nvPr/>
          </p:nvSpPr>
          <p:spPr>
            <a:xfrm>
              <a:off x="12319000" y="1873080"/>
              <a:ext cx="288000" cy="287280"/>
            </a:xfrm>
            <a:prstGeom prst="rect">
              <a:avLst/>
            </a:prstGeom>
            <a:solidFill>
              <a:srgbClr val="F8A4B1"/>
            </a:solidFill>
            <a:ln>
              <a:noFill/>
            </a:ln>
          </p:spPr>
          <p:style>
            <a:lnRef idx="2">
              <a:schemeClr val="accent1">
                <a:shade val="50000"/>
              </a:schemeClr>
            </a:lnRef>
            <a:fillRef idx="1">
              <a:schemeClr val="accent1"/>
            </a:fillRef>
            <a:effectRef idx="0">
              <a:schemeClr val="accent1"/>
            </a:effectRef>
            <a:fontRef idx="minor"/>
          </p:style>
        </p:sp>
        <p:sp>
          <p:nvSpPr>
            <p:cNvPr id="16" name="CustomShape 6"/>
            <p:cNvSpPr/>
            <p:nvPr/>
          </p:nvSpPr>
          <p:spPr>
            <a:xfrm>
              <a:off x="12319000" y="2246400"/>
              <a:ext cx="288000" cy="287280"/>
            </a:xfrm>
            <a:prstGeom prst="rect">
              <a:avLst/>
            </a:prstGeom>
            <a:solidFill>
              <a:srgbClr val="FCD2D8"/>
            </a:solidFill>
            <a:ln>
              <a:noFill/>
            </a:ln>
          </p:spPr>
          <p:style>
            <a:lnRef idx="2">
              <a:schemeClr val="accent1">
                <a:shade val="50000"/>
              </a:schemeClr>
            </a:lnRef>
            <a:fillRef idx="1">
              <a:schemeClr val="accent1"/>
            </a:fillRef>
            <a:effectRef idx="0">
              <a:schemeClr val="accent1"/>
            </a:effectRef>
            <a:fontRef idx="minor"/>
          </p:style>
        </p:sp>
        <p:sp>
          <p:nvSpPr>
            <p:cNvPr id="17" name="CustomShape 7"/>
            <p:cNvSpPr/>
            <p:nvPr/>
          </p:nvSpPr>
          <p:spPr>
            <a:xfrm>
              <a:off x="12319000" y="6480"/>
              <a:ext cx="288000" cy="287280"/>
            </a:xfrm>
            <a:prstGeom prst="rect">
              <a:avLst/>
            </a:prstGeom>
            <a:solidFill>
              <a:srgbClr val="8E0F23"/>
            </a:solidFill>
            <a:ln>
              <a:noFill/>
            </a:ln>
          </p:spPr>
          <p:style>
            <a:lnRef idx="2">
              <a:schemeClr val="accent1">
                <a:shade val="50000"/>
              </a:schemeClr>
            </a:lnRef>
            <a:fillRef idx="1">
              <a:schemeClr val="accent1"/>
            </a:fillRef>
            <a:effectRef idx="0">
              <a:schemeClr val="accent1"/>
            </a:effectRef>
            <a:fontRef idx="minor"/>
          </p:style>
        </p:sp>
        <p:sp>
          <p:nvSpPr>
            <p:cNvPr id="18" name="CustomShape 8"/>
            <p:cNvSpPr/>
            <p:nvPr/>
          </p:nvSpPr>
          <p:spPr>
            <a:xfrm>
              <a:off x="12319000" y="379800"/>
              <a:ext cx="288000" cy="287280"/>
            </a:xfrm>
            <a:prstGeom prst="rect">
              <a:avLst/>
            </a:prstGeom>
            <a:solidFill>
              <a:srgbClr val="BE142F"/>
            </a:solidFill>
            <a:ln>
              <a:noFill/>
            </a:ln>
          </p:spPr>
          <p:style>
            <a:lnRef idx="2">
              <a:schemeClr val="accent1">
                <a:shade val="50000"/>
              </a:schemeClr>
            </a:lnRef>
            <a:fillRef idx="1">
              <a:schemeClr val="accent1"/>
            </a:fillRef>
            <a:effectRef idx="0">
              <a:schemeClr val="accent1"/>
            </a:effectRef>
            <a:fontRef idx="minor"/>
          </p:style>
        </p:sp>
      </p:grpSp>
      <p:grpSp>
        <p:nvGrpSpPr>
          <p:cNvPr id="19" name="Group 18"/>
          <p:cNvGrpSpPr/>
          <p:nvPr userDrawn="1"/>
        </p:nvGrpSpPr>
        <p:grpSpPr>
          <a:xfrm>
            <a:off x="12319000" y="4330800"/>
            <a:ext cx="288000" cy="2527200"/>
            <a:chOff x="12319000" y="4330800"/>
            <a:chExt cx="288000" cy="2527200"/>
          </a:xfrm>
        </p:grpSpPr>
        <p:sp>
          <p:nvSpPr>
            <p:cNvPr id="20" name="CustomShape 2"/>
            <p:cNvSpPr/>
            <p:nvPr/>
          </p:nvSpPr>
          <p:spPr>
            <a:xfrm>
              <a:off x="12319000" y="5077440"/>
              <a:ext cx="288000" cy="287280"/>
            </a:xfrm>
            <a:prstGeom prst="rect">
              <a:avLst/>
            </a:prstGeom>
            <a:solidFill>
              <a:srgbClr val="F58232"/>
            </a:solidFill>
            <a:ln>
              <a:noFill/>
            </a:ln>
          </p:spPr>
          <p:style>
            <a:lnRef idx="2">
              <a:schemeClr val="accent1">
                <a:shade val="50000"/>
              </a:schemeClr>
            </a:lnRef>
            <a:fillRef idx="1">
              <a:schemeClr val="accent1"/>
            </a:fillRef>
            <a:effectRef idx="0">
              <a:schemeClr val="accent1"/>
            </a:effectRef>
            <a:fontRef idx="minor"/>
          </p:style>
        </p:sp>
        <p:sp>
          <p:nvSpPr>
            <p:cNvPr id="21" name="CustomShape 3"/>
            <p:cNvSpPr/>
            <p:nvPr/>
          </p:nvSpPr>
          <p:spPr>
            <a:xfrm>
              <a:off x="12319000" y="5450760"/>
              <a:ext cx="288000" cy="287280"/>
            </a:xfrm>
            <a:prstGeom prst="rect">
              <a:avLst/>
            </a:prstGeom>
            <a:solidFill>
              <a:srgbClr val="F79B5B"/>
            </a:solidFill>
            <a:ln>
              <a:noFill/>
            </a:ln>
          </p:spPr>
          <p:style>
            <a:lnRef idx="2">
              <a:schemeClr val="accent1">
                <a:shade val="50000"/>
              </a:schemeClr>
            </a:lnRef>
            <a:fillRef idx="1">
              <a:schemeClr val="accent1"/>
            </a:fillRef>
            <a:effectRef idx="0">
              <a:schemeClr val="accent1"/>
            </a:effectRef>
            <a:fontRef idx="minor"/>
          </p:style>
        </p:sp>
        <p:sp>
          <p:nvSpPr>
            <p:cNvPr id="22" name="CustomShape 4"/>
            <p:cNvSpPr/>
            <p:nvPr/>
          </p:nvSpPr>
          <p:spPr>
            <a:xfrm>
              <a:off x="12319000" y="5824080"/>
              <a:ext cx="288000" cy="287280"/>
            </a:xfrm>
            <a:prstGeom prst="rect">
              <a:avLst/>
            </a:prstGeom>
            <a:solidFill>
              <a:srgbClr val="F9B484"/>
            </a:solidFill>
            <a:ln>
              <a:noFill/>
            </a:ln>
          </p:spPr>
          <p:style>
            <a:lnRef idx="2">
              <a:schemeClr val="accent1">
                <a:shade val="50000"/>
              </a:schemeClr>
            </a:lnRef>
            <a:fillRef idx="1">
              <a:schemeClr val="accent1"/>
            </a:fillRef>
            <a:effectRef idx="0">
              <a:schemeClr val="accent1"/>
            </a:effectRef>
            <a:fontRef idx="minor"/>
          </p:style>
        </p:sp>
        <p:sp>
          <p:nvSpPr>
            <p:cNvPr id="23" name="CustomShape 5"/>
            <p:cNvSpPr/>
            <p:nvPr/>
          </p:nvSpPr>
          <p:spPr>
            <a:xfrm>
              <a:off x="12319000" y="6197400"/>
              <a:ext cx="288000" cy="287280"/>
            </a:xfrm>
            <a:prstGeom prst="rect">
              <a:avLst/>
            </a:prstGeom>
            <a:solidFill>
              <a:srgbClr val="FBCDAD"/>
            </a:solidFill>
            <a:ln>
              <a:noFill/>
            </a:ln>
          </p:spPr>
          <p:style>
            <a:lnRef idx="2">
              <a:schemeClr val="accent1">
                <a:shade val="50000"/>
              </a:schemeClr>
            </a:lnRef>
            <a:fillRef idx="1">
              <a:schemeClr val="accent1"/>
            </a:fillRef>
            <a:effectRef idx="0">
              <a:schemeClr val="accent1"/>
            </a:effectRef>
            <a:fontRef idx="minor"/>
          </p:style>
        </p:sp>
        <p:sp>
          <p:nvSpPr>
            <p:cNvPr id="24" name="CustomShape 6"/>
            <p:cNvSpPr/>
            <p:nvPr/>
          </p:nvSpPr>
          <p:spPr>
            <a:xfrm>
              <a:off x="12319000" y="6570720"/>
              <a:ext cx="288000" cy="287280"/>
            </a:xfrm>
            <a:prstGeom prst="rect">
              <a:avLst/>
            </a:prstGeom>
            <a:solidFill>
              <a:srgbClr val="FDE6D6"/>
            </a:solidFill>
            <a:ln>
              <a:noFill/>
            </a:ln>
          </p:spPr>
          <p:style>
            <a:lnRef idx="2">
              <a:schemeClr val="accent1">
                <a:shade val="50000"/>
              </a:schemeClr>
            </a:lnRef>
            <a:fillRef idx="1">
              <a:schemeClr val="accent1"/>
            </a:fillRef>
            <a:effectRef idx="0">
              <a:schemeClr val="accent1"/>
            </a:effectRef>
            <a:fontRef idx="minor"/>
          </p:style>
        </p:sp>
        <p:sp>
          <p:nvSpPr>
            <p:cNvPr id="25" name="CustomShape 7"/>
            <p:cNvSpPr/>
            <p:nvPr/>
          </p:nvSpPr>
          <p:spPr>
            <a:xfrm>
              <a:off x="12319000" y="4330800"/>
              <a:ext cx="288000" cy="287280"/>
            </a:xfrm>
            <a:prstGeom prst="rect">
              <a:avLst/>
            </a:prstGeom>
            <a:solidFill>
              <a:srgbClr val="934E1E"/>
            </a:solidFill>
            <a:ln>
              <a:noFill/>
            </a:ln>
          </p:spPr>
          <p:style>
            <a:lnRef idx="2">
              <a:schemeClr val="accent1">
                <a:shade val="50000"/>
              </a:schemeClr>
            </a:lnRef>
            <a:fillRef idx="1">
              <a:schemeClr val="accent1"/>
            </a:fillRef>
            <a:effectRef idx="0">
              <a:schemeClr val="accent1"/>
            </a:effectRef>
            <a:fontRef idx="minor"/>
          </p:style>
        </p:sp>
        <p:sp>
          <p:nvSpPr>
            <p:cNvPr id="26" name="CustomShape 8"/>
            <p:cNvSpPr/>
            <p:nvPr/>
          </p:nvSpPr>
          <p:spPr>
            <a:xfrm>
              <a:off x="12319000" y="4704120"/>
              <a:ext cx="288000" cy="287280"/>
            </a:xfrm>
            <a:prstGeom prst="rect">
              <a:avLst/>
            </a:prstGeom>
            <a:solidFill>
              <a:srgbClr val="C46828"/>
            </a:solidFill>
            <a:ln>
              <a:noFill/>
            </a:ln>
          </p:spPr>
          <p:style>
            <a:lnRef idx="2">
              <a:schemeClr val="accent1">
                <a:shade val="50000"/>
              </a:schemeClr>
            </a:lnRef>
            <a:fillRef idx="1">
              <a:schemeClr val="accent1"/>
            </a:fillRef>
            <a:effectRef idx="0">
              <a:schemeClr val="accent1"/>
            </a:effectRef>
            <a:fontRef idx="minor"/>
          </p:style>
        </p:sp>
      </p:grpSp>
      <p:grpSp>
        <p:nvGrpSpPr>
          <p:cNvPr id="27" name="Group 26"/>
          <p:cNvGrpSpPr/>
          <p:nvPr userDrawn="1"/>
        </p:nvGrpSpPr>
        <p:grpSpPr>
          <a:xfrm>
            <a:off x="12685850" y="6480"/>
            <a:ext cx="288000" cy="2527200"/>
            <a:chOff x="12685850" y="6480"/>
            <a:chExt cx="288000" cy="2527200"/>
          </a:xfrm>
        </p:grpSpPr>
        <p:sp>
          <p:nvSpPr>
            <p:cNvPr id="28" name="CustomShape 2"/>
            <p:cNvSpPr/>
            <p:nvPr/>
          </p:nvSpPr>
          <p:spPr>
            <a:xfrm>
              <a:off x="12685850" y="753120"/>
              <a:ext cx="288000" cy="287280"/>
            </a:xfrm>
            <a:prstGeom prst="rect">
              <a:avLst/>
            </a:prstGeom>
            <a:solidFill>
              <a:srgbClr val="326831"/>
            </a:solidFill>
            <a:ln>
              <a:noFill/>
            </a:ln>
          </p:spPr>
          <p:style>
            <a:lnRef idx="2">
              <a:schemeClr val="accent1">
                <a:shade val="50000"/>
              </a:schemeClr>
            </a:lnRef>
            <a:fillRef idx="1">
              <a:schemeClr val="accent1"/>
            </a:fillRef>
            <a:effectRef idx="0">
              <a:schemeClr val="accent1"/>
            </a:effectRef>
            <a:fontRef idx="minor"/>
          </p:style>
        </p:sp>
        <p:sp>
          <p:nvSpPr>
            <p:cNvPr id="29" name="CustomShape 3"/>
            <p:cNvSpPr/>
            <p:nvPr/>
          </p:nvSpPr>
          <p:spPr>
            <a:xfrm>
              <a:off x="12685850" y="1126440"/>
              <a:ext cx="288000" cy="287280"/>
            </a:xfrm>
            <a:prstGeom prst="rect">
              <a:avLst/>
            </a:prstGeom>
            <a:solidFill>
              <a:srgbClr val="5B865A"/>
            </a:solidFill>
            <a:ln>
              <a:noFill/>
            </a:ln>
          </p:spPr>
          <p:style>
            <a:lnRef idx="2">
              <a:schemeClr val="accent1">
                <a:shade val="50000"/>
              </a:schemeClr>
            </a:lnRef>
            <a:fillRef idx="1">
              <a:schemeClr val="accent1"/>
            </a:fillRef>
            <a:effectRef idx="0">
              <a:schemeClr val="accent1"/>
            </a:effectRef>
            <a:fontRef idx="minor"/>
          </p:style>
        </p:sp>
        <p:sp>
          <p:nvSpPr>
            <p:cNvPr id="30" name="CustomShape 4"/>
            <p:cNvSpPr/>
            <p:nvPr/>
          </p:nvSpPr>
          <p:spPr>
            <a:xfrm>
              <a:off x="12685850" y="1499760"/>
              <a:ext cx="288000" cy="287280"/>
            </a:xfrm>
            <a:prstGeom prst="rect">
              <a:avLst/>
            </a:prstGeom>
            <a:solidFill>
              <a:srgbClr val="84A583"/>
            </a:solidFill>
            <a:ln>
              <a:noFill/>
            </a:ln>
          </p:spPr>
          <p:style>
            <a:lnRef idx="2">
              <a:schemeClr val="accent1">
                <a:shade val="50000"/>
              </a:schemeClr>
            </a:lnRef>
            <a:fillRef idx="1">
              <a:schemeClr val="accent1"/>
            </a:fillRef>
            <a:effectRef idx="0">
              <a:schemeClr val="accent1"/>
            </a:effectRef>
            <a:fontRef idx="minor"/>
          </p:style>
        </p:sp>
        <p:sp>
          <p:nvSpPr>
            <p:cNvPr id="31" name="CustomShape 5"/>
            <p:cNvSpPr/>
            <p:nvPr/>
          </p:nvSpPr>
          <p:spPr>
            <a:xfrm>
              <a:off x="12685850" y="1873080"/>
              <a:ext cx="288000" cy="287280"/>
            </a:xfrm>
            <a:prstGeom prst="rect">
              <a:avLst/>
            </a:prstGeom>
            <a:solidFill>
              <a:srgbClr val="ADC3AD"/>
            </a:solidFill>
            <a:ln>
              <a:noFill/>
            </a:ln>
          </p:spPr>
          <p:style>
            <a:lnRef idx="2">
              <a:schemeClr val="accent1">
                <a:shade val="50000"/>
              </a:schemeClr>
            </a:lnRef>
            <a:fillRef idx="1">
              <a:schemeClr val="accent1"/>
            </a:fillRef>
            <a:effectRef idx="0">
              <a:schemeClr val="accent1"/>
            </a:effectRef>
            <a:fontRef idx="minor"/>
          </p:style>
        </p:sp>
        <p:sp>
          <p:nvSpPr>
            <p:cNvPr id="32" name="CustomShape 6"/>
            <p:cNvSpPr/>
            <p:nvPr/>
          </p:nvSpPr>
          <p:spPr>
            <a:xfrm>
              <a:off x="12685850" y="2246400"/>
              <a:ext cx="288000" cy="287280"/>
            </a:xfrm>
            <a:prstGeom prst="rect">
              <a:avLst/>
            </a:prstGeom>
            <a:solidFill>
              <a:srgbClr val="D6E1D6"/>
            </a:solidFill>
            <a:ln>
              <a:noFill/>
            </a:ln>
          </p:spPr>
          <p:style>
            <a:lnRef idx="2">
              <a:schemeClr val="accent1">
                <a:shade val="50000"/>
              </a:schemeClr>
            </a:lnRef>
            <a:fillRef idx="1">
              <a:schemeClr val="accent1"/>
            </a:fillRef>
            <a:effectRef idx="0">
              <a:schemeClr val="accent1"/>
            </a:effectRef>
            <a:fontRef idx="minor"/>
          </p:style>
        </p:sp>
        <p:sp>
          <p:nvSpPr>
            <p:cNvPr id="33" name="CustomShape 7"/>
            <p:cNvSpPr/>
            <p:nvPr/>
          </p:nvSpPr>
          <p:spPr>
            <a:xfrm>
              <a:off x="12685850" y="6480"/>
              <a:ext cx="288000" cy="287280"/>
            </a:xfrm>
            <a:prstGeom prst="rect">
              <a:avLst/>
            </a:prstGeom>
            <a:solidFill>
              <a:srgbClr val="1E3E1D"/>
            </a:solidFill>
            <a:ln>
              <a:noFill/>
            </a:ln>
          </p:spPr>
          <p:style>
            <a:lnRef idx="2">
              <a:schemeClr val="accent1">
                <a:shade val="50000"/>
              </a:schemeClr>
            </a:lnRef>
            <a:fillRef idx="1">
              <a:schemeClr val="accent1"/>
            </a:fillRef>
            <a:effectRef idx="0">
              <a:schemeClr val="accent1"/>
            </a:effectRef>
            <a:fontRef idx="minor"/>
          </p:style>
        </p:sp>
        <p:sp>
          <p:nvSpPr>
            <p:cNvPr id="34" name="CustomShape 8"/>
            <p:cNvSpPr/>
            <p:nvPr/>
          </p:nvSpPr>
          <p:spPr>
            <a:xfrm>
              <a:off x="12685850" y="379800"/>
              <a:ext cx="288000" cy="287280"/>
            </a:xfrm>
            <a:prstGeom prst="rect">
              <a:avLst/>
            </a:prstGeom>
            <a:solidFill>
              <a:srgbClr val="285327"/>
            </a:solidFill>
            <a:ln>
              <a:noFill/>
            </a:ln>
          </p:spPr>
          <p:style>
            <a:lnRef idx="2">
              <a:schemeClr val="accent1">
                <a:shade val="50000"/>
              </a:schemeClr>
            </a:lnRef>
            <a:fillRef idx="1">
              <a:schemeClr val="accent1"/>
            </a:fillRef>
            <a:effectRef idx="0">
              <a:schemeClr val="accent1"/>
            </a:effectRef>
            <a:fontRef idx="minor"/>
          </p:style>
        </p:sp>
      </p:grpSp>
      <p:grpSp>
        <p:nvGrpSpPr>
          <p:cNvPr id="35" name="Group 34"/>
          <p:cNvGrpSpPr/>
          <p:nvPr userDrawn="1"/>
        </p:nvGrpSpPr>
        <p:grpSpPr>
          <a:xfrm>
            <a:off x="12685850" y="4330800"/>
            <a:ext cx="288000" cy="2527200"/>
            <a:chOff x="12685850" y="4330800"/>
            <a:chExt cx="288000" cy="2527200"/>
          </a:xfrm>
        </p:grpSpPr>
        <p:sp>
          <p:nvSpPr>
            <p:cNvPr id="36" name="CustomShape 2"/>
            <p:cNvSpPr/>
            <p:nvPr/>
          </p:nvSpPr>
          <p:spPr>
            <a:xfrm>
              <a:off x="12685850" y="5077440"/>
              <a:ext cx="288000" cy="28728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p:style>
        </p:sp>
        <p:sp>
          <p:nvSpPr>
            <p:cNvPr id="37" name="CustomShape 3"/>
            <p:cNvSpPr/>
            <p:nvPr/>
          </p:nvSpPr>
          <p:spPr>
            <a:xfrm>
              <a:off x="12685850" y="5450760"/>
              <a:ext cx="288000" cy="28728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p:style>
        </p:sp>
        <p:sp>
          <p:nvSpPr>
            <p:cNvPr id="38" name="CustomShape 4"/>
            <p:cNvSpPr/>
            <p:nvPr/>
          </p:nvSpPr>
          <p:spPr>
            <a:xfrm>
              <a:off x="12685850" y="5824080"/>
              <a:ext cx="288000" cy="28728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p:style>
        </p:sp>
        <p:sp>
          <p:nvSpPr>
            <p:cNvPr id="39" name="CustomShape 5"/>
            <p:cNvSpPr/>
            <p:nvPr/>
          </p:nvSpPr>
          <p:spPr>
            <a:xfrm>
              <a:off x="12685850" y="6197400"/>
              <a:ext cx="288000" cy="28728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p:style>
        </p:sp>
        <p:sp>
          <p:nvSpPr>
            <p:cNvPr id="40" name="CustomShape 6"/>
            <p:cNvSpPr/>
            <p:nvPr/>
          </p:nvSpPr>
          <p:spPr>
            <a:xfrm>
              <a:off x="12685850" y="6570720"/>
              <a:ext cx="288000" cy="28728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p:style>
        </p:sp>
        <p:sp>
          <p:nvSpPr>
            <p:cNvPr id="41" name="CustomShape 7"/>
            <p:cNvSpPr/>
            <p:nvPr/>
          </p:nvSpPr>
          <p:spPr>
            <a:xfrm>
              <a:off x="12685850" y="4330800"/>
              <a:ext cx="288000" cy="28728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p:style>
        </p:sp>
        <p:sp>
          <p:nvSpPr>
            <p:cNvPr id="42" name="CustomShape 8"/>
            <p:cNvSpPr/>
            <p:nvPr/>
          </p:nvSpPr>
          <p:spPr>
            <a:xfrm>
              <a:off x="12685850" y="4704120"/>
              <a:ext cx="288000" cy="28728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p:style>
        </p:sp>
      </p:grpSp>
      <p:grpSp>
        <p:nvGrpSpPr>
          <p:cNvPr id="43" name="Group 42"/>
          <p:cNvGrpSpPr/>
          <p:nvPr userDrawn="1"/>
        </p:nvGrpSpPr>
        <p:grpSpPr>
          <a:xfrm>
            <a:off x="-794550" y="6480"/>
            <a:ext cx="288000" cy="2527200"/>
            <a:chOff x="-424080" y="6480"/>
            <a:chExt cx="288000" cy="2527200"/>
          </a:xfrm>
        </p:grpSpPr>
        <p:sp>
          <p:nvSpPr>
            <p:cNvPr id="44" name="CustomShape 2"/>
            <p:cNvSpPr/>
            <p:nvPr/>
          </p:nvSpPr>
          <p:spPr>
            <a:xfrm>
              <a:off x="-424080" y="753120"/>
              <a:ext cx="288000" cy="28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5" name="CustomShape 3"/>
            <p:cNvSpPr/>
            <p:nvPr/>
          </p:nvSpPr>
          <p:spPr>
            <a:xfrm>
              <a:off x="-424080" y="1126440"/>
              <a:ext cx="288000" cy="28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6" name="CustomShape 4"/>
            <p:cNvSpPr/>
            <p:nvPr/>
          </p:nvSpPr>
          <p:spPr>
            <a:xfrm>
              <a:off x="-424080" y="1499760"/>
              <a:ext cx="288000" cy="28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47" name="CustomShape 5"/>
            <p:cNvSpPr/>
            <p:nvPr/>
          </p:nvSpPr>
          <p:spPr>
            <a:xfrm>
              <a:off x="-424080" y="1873080"/>
              <a:ext cx="288000" cy="28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48" name="CustomShape 6"/>
            <p:cNvSpPr/>
            <p:nvPr/>
          </p:nvSpPr>
          <p:spPr>
            <a:xfrm>
              <a:off x="-424080" y="2246400"/>
              <a:ext cx="288000" cy="28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9" name="CustomShape 7"/>
            <p:cNvSpPr/>
            <p:nvPr/>
          </p:nvSpPr>
          <p:spPr>
            <a:xfrm>
              <a:off x="-424080" y="6480"/>
              <a:ext cx="288000" cy="28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50" name="CustomShape 8"/>
            <p:cNvSpPr/>
            <p:nvPr/>
          </p:nvSpPr>
          <p:spPr>
            <a:xfrm>
              <a:off x="-424080" y="379800"/>
              <a:ext cx="288000" cy="28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51" name="Group 50"/>
          <p:cNvGrpSpPr/>
          <p:nvPr userDrawn="1"/>
        </p:nvGrpSpPr>
        <p:grpSpPr>
          <a:xfrm>
            <a:off x="-794550" y="4330800"/>
            <a:ext cx="288000" cy="2527200"/>
            <a:chOff x="-794550" y="4330800"/>
            <a:chExt cx="288000" cy="2527200"/>
          </a:xfrm>
        </p:grpSpPr>
        <p:sp>
          <p:nvSpPr>
            <p:cNvPr id="52" name="CustomShape 2"/>
            <p:cNvSpPr/>
            <p:nvPr/>
          </p:nvSpPr>
          <p:spPr>
            <a:xfrm>
              <a:off x="-794550" y="5077440"/>
              <a:ext cx="288000" cy="287280"/>
            </a:xfrm>
            <a:prstGeom prst="rect">
              <a:avLst/>
            </a:prstGeom>
            <a:solidFill>
              <a:srgbClr val="F2C851"/>
            </a:solidFill>
            <a:ln>
              <a:noFill/>
            </a:ln>
          </p:spPr>
          <p:style>
            <a:lnRef idx="2">
              <a:schemeClr val="accent1">
                <a:shade val="50000"/>
              </a:schemeClr>
            </a:lnRef>
            <a:fillRef idx="1">
              <a:schemeClr val="accent1"/>
            </a:fillRef>
            <a:effectRef idx="0">
              <a:schemeClr val="accent1"/>
            </a:effectRef>
            <a:fontRef idx="minor"/>
          </p:style>
        </p:sp>
        <p:sp>
          <p:nvSpPr>
            <p:cNvPr id="53" name="CustomShape 3"/>
            <p:cNvSpPr/>
            <p:nvPr/>
          </p:nvSpPr>
          <p:spPr>
            <a:xfrm>
              <a:off x="-794550" y="5450760"/>
              <a:ext cx="288000" cy="287280"/>
            </a:xfrm>
            <a:prstGeom prst="rect">
              <a:avLst/>
            </a:prstGeom>
            <a:solidFill>
              <a:srgbClr val="F5D374"/>
            </a:solidFill>
            <a:ln>
              <a:noFill/>
            </a:ln>
          </p:spPr>
          <p:style>
            <a:lnRef idx="2">
              <a:schemeClr val="accent1">
                <a:shade val="50000"/>
              </a:schemeClr>
            </a:lnRef>
            <a:fillRef idx="1">
              <a:schemeClr val="accent1"/>
            </a:fillRef>
            <a:effectRef idx="0">
              <a:schemeClr val="accent1"/>
            </a:effectRef>
            <a:fontRef idx="minor"/>
          </p:style>
        </p:sp>
        <p:sp>
          <p:nvSpPr>
            <p:cNvPr id="54" name="CustomShape 4"/>
            <p:cNvSpPr/>
            <p:nvPr/>
          </p:nvSpPr>
          <p:spPr>
            <a:xfrm>
              <a:off x="-794550" y="5824080"/>
              <a:ext cx="288000" cy="287280"/>
            </a:xfrm>
            <a:prstGeom prst="rect">
              <a:avLst/>
            </a:prstGeom>
            <a:solidFill>
              <a:srgbClr val="F8DE97"/>
            </a:solidFill>
            <a:ln>
              <a:noFill/>
            </a:ln>
          </p:spPr>
          <p:style>
            <a:lnRef idx="2">
              <a:schemeClr val="accent1">
                <a:shade val="50000"/>
              </a:schemeClr>
            </a:lnRef>
            <a:fillRef idx="1">
              <a:schemeClr val="accent1"/>
            </a:fillRef>
            <a:effectRef idx="0">
              <a:schemeClr val="accent1"/>
            </a:effectRef>
            <a:fontRef idx="minor"/>
          </p:style>
        </p:sp>
        <p:sp>
          <p:nvSpPr>
            <p:cNvPr id="55" name="CustomShape 5"/>
            <p:cNvSpPr/>
            <p:nvPr/>
          </p:nvSpPr>
          <p:spPr>
            <a:xfrm>
              <a:off x="-794550" y="6197400"/>
              <a:ext cx="288000" cy="287280"/>
            </a:xfrm>
            <a:prstGeom prst="rect">
              <a:avLst/>
            </a:prstGeom>
            <a:solidFill>
              <a:srgbClr val="FAE9BA"/>
            </a:solidFill>
            <a:ln>
              <a:noFill/>
            </a:ln>
          </p:spPr>
          <p:style>
            <a:lnRef idx="2">
              <a:schemeClr val="accent1">
                <a:shade val="50000"/>
              </a:schemeClr>
            </a:lnRef>
            <a:fillRef idx="1">
              <a:schemeClr val="accent1"/>
            </a:fillRef>
            <a:effectRef idx="0">
              <a:schemeClr val="accent1"/>
            </a:effectRef>
            <a:fontRef idx="minor"/>
          </p:style>
        </p:sp>
        <p:sp>
          <p:nvSpPr>
            <p:cNvPr id="56" name="CustomShape 6"/>
            <p:cNvSpPr/>
            <p:nvPr/>
          </p:nvSpPr>
          <p:spPr>
            <a:xfrm>
              <a:off x="-794550" y="6570720"/>
              <a:ext cx="288000" cy="287280"/>
            </a:xfrm>
            <a:prstGeom prst="rect">
              <a:avLst/>
            </a:prstGeom>
            <a:solidFill>
              <a:srgbClr val="FDF4DD"/>
            </a:solidFill>
            <a:ln>
              <a:noFill/>
            </a:ln>
          </p:spPr>
          <p:style>
            <a:lnRef idx="2">
              <a:schemeClr val="accent1">
                <a:shade val="50000"/>
              </a:schemeClr>
            </a:lnRef>
            <a:fillRef idx="1">
              <a:schemeClr val="accent1"/>
            </a:fillRef>
            <a:effectRef idx="0">
              <a:schemeClr val="accent1"/>
            </a:effectRef>
            <a:fontRef idx="minor"/>
          </p:style>
        </p:sp>
        <p:sp>
          <p:nvSpPr>
            <p:cNvPr id="57" name="CustomShape 7"/>
            <p:cNvSpPr/>
            <p:nvPr/>
          </p:nvSpPr>
          <p:spPr>
            <a:xfrm>
              <a:off x="-794550" y="4330800"/>
              <a:ext cx="288000" cy="287280"/>
            </a:xfrm>
            <a:prstGeom prst="rect">
              <a:avLst/>
            </a:prstGeom>
            <a:solidFill>
              <a:srgbClr val="A98C38"/>
            </a:solidFill>
            <a:ln>
              <a:noFill/>
            </a:ln>
          </p:spPr>
          <p:style>
            <a:lnRef idx="2">
              <a:schemeClr val="accent1">
                <a:shade val="50000"/>
              </a:schemeClr>
            </a:lnRef>
            <a:fillRef idx="1">
              <a:schemeClr val="accent1"/>
            </a:fillRef>
            <a:effectRef idx="0">
              <a:schemeClr val="accent1"/>
            </a:effectRef>
            <a:fontRef idx="minor"/>
          </p:style>
        </p:sp>
        <p:sp>
          <p:nvSpPr>
            <p:cNvPr id="58" name="CustomShape 8"/>
            <p:cNvSpPr/>
            <p:nvPr/>
          </p:nvSpPr>
          <p:spPr>
            <a:xfrm>
              <a:off x="-794550" y="4704120"/>
              <a:ext cx="288000" cy="287280"/>
            </a:xfrm>
            <a:prstGeom prst="rect">
              <a:avLst/>
            </a:prstGeom>
            <a:solidFill>
              <a:srgbClr val="CDAA44"/>
            </a:solidFill>
            <a:ln>
              <a:noFill/>
            </a:ln>
          </p:spPr>
          <p:style>
            <a:lnRef idx="2">
              <a:schemeClr val="accent1">
                <a:shade val="50000"/>
              </a:schemeClr>
            </a:lnRef>
            <a:fillRef idx="1">
              <a:schemeClr val="accent1"/>
            </a:fillRef>
            <a:effectRef idx="0">
              <a:schemeClr val="accent1"/>
            </a:effectRef>
            <a:fontRef idx="minor"/>
          </p:style>
        </p:sp>
      </p:grpSp>
      <p:grpSp>
        <p:nvGrpSpPr>
          <p:cNvPr id="59" name="Group 58"/>
          <p:cNvGrpSpPr/>
          <p:nvPr userDrawn="1"/>
        </p:nvGrpSpPr>
        <p:grpSpPr>
          <a:xfrm>
            <a:off x="-427700" y="6480"/>
            <a:ext cx="288000" cy="2527200"/>
            <a:chOff x="-427700" y="6480"/>
            <a:chExt cx="288000" cy="2527200"/>
          </a:xfrm>
        </p:grpSpPr>
        <p:sp>
          <p:nvSpPr>
            <p:cNvPr id="60" name="CustomShape 2"/>
            <p:cNvSpPr/>
            <p:nvPr/>
          </p:nvSpPr>
          <p:spPr>
            <a:xfrm>
              <a:off x="-427700" y="753120"/>
              <a:ext cx="288000" cy="287280"/>
            </a:xfrm>
            <a:prstGeom prst="rect">
              <a:avLst/>
            </a:prstGeom>
            <a:solidFill>
              <a:srgbClr val="9B7D40"/>
            </a:solidFill>
            <a:ln>
              <a:noFill/>
            </a:ln>
          </p:spPr>
          <p:style>
            <a:lnRef idx="2">
              <a:schemeClr val="accent1">
                <a:shade val="50000"/>
              </a:schemeClr>
            </a:lnRef>
            <a:fillRef idx="1">
              <a:schemeClr val="accent1"/>
            </a:fillRef>
            <a:effectRef idx="0">
              <a:schemeClr val="accent1"/>
            </a:effectRef>
            <a:fontRef idx="minor"/>
          </p:style>
        </p:sp>
        <p:sp>
          <p:nvSpPr>
            <p:cNvPr id="61" name="CustomShape 3"/>
            <p:cNvSpPr/>
            <p:nvPr/>
          </p:nvSpPr>
          <p:spPr>
            <a:xfrm>
              <a:off x="-427700" y="1126440"/>
              <a:ext cx="288000" cy="287280"/>
            </a:xfrm>
            <a:prstGeom prst="rect">
              <a:avLst/>
            </a:prstGeom>
            <a:solidFill>
              <a:srgbClr val="AF9766"/>
            </a:solidFill>
            <a:ln>
              <a:noFill/>
            </a:ln>
          </p:spPr>
          <p:style>
            <a:lnRef idx="2">
              <a:schemeClr val="accent1">
                <a:shade val="50000"/>
              </a:schemeClr>
            </a:lnRef>
            <a:fillRef idx="1">
              <a:schemeClr val="accent1"/>
            </a:fillRef>
            <a:effectRef idx="0">
              <a:schemeClr val="accent1"/>
            </a:effectRef>
            <a:fontRef idx="minor"/>
          </p:style>
        </p:sp>
        <p:sp>
          <p:nvSpPr>
            <p:cNvPr id="62" name="CustomShape 4"/>
            <p:cNvSpPr/>
            <p:nvPr/>
          </p:nvSpPr>
          <p:spPr>
            <a:xfrm>
              <a:off x="-427700" y="1499760"/>
              <a:ext cx="288000" cy="287280"/>
            </a:xfrm>
            <a:prstGeom prst="rect">
              <a:avLst/>
            </a:prstGeom>
            <a:solidFill>
              <a:srgbClr val="C3B18C"/>
            </a:solidFill>
            <a:ln>
              <a:noFill/>
            </a:ln>
          </p:spPr>
          <p:style>
            <a:lnRef idx="2">
              <a:schemeClr val="accent1">
                <a:shade val="50000"/>
              </a:schemeClr>
            </a:lnRef>
            <a:fillRef idx="1">
              <a:schemeClr val="accent1"/>
            </a:fillRef>
            <a:effectRef idx="0">
              <a:schemeClr val="accent1"/>
            </a:effectRef>
            <a:fontRef idx="minor"/>
          </p:style>
        </p:sp>
        <p:sp>
          <p:nvSpPr>
            <p:cNvPr id="63" name="CustomShape 5"/>
            <p:cNvSpPr/>
            <p:nvPr/>
          </p:nvSpPr>
          <p:spPr>
            <a:xfrm>
              <a:off x="-427700" y="1873080"/>
              <a:ext cx="288000" cy="287280"/>
            </a:xfrm>
            <a:prstGeom prst="rect">
              <a:avLst/>
            </a:prstGeom>
            <a:solidFill>
              <a:srgbClr val="D7CBB3"/>
            </a:solidFill>
            <a:ln>
              <a:noFill/>
            </a:ln>
          </p:spPr>
          <p:style>
            <a:lnRef idx="2">
              <a:schemeClr val="accent1">
                <a:shade val="50000"/>
              </a:schemeClr>
            </a:lnRef>
            <a:fillRef idx="1">
              <a:schemeClr val="accent1"/>
            </a:fillRef>
            <a:effectRef idx="0">
              <a:schemeClr val="accent1"/>
            </a:effectRef>
            <a:fontRef idx="minor"/>
          </p:style>
        </p:sp>
        <p:sp>
          <p:nvSpPr>
            <p:cNvPr id="64" name="CustomShape 6"/>
            <p:cNvSpPr/>
            <p:nvPr/>
          </p:nvSpPr>
          <p:spPr>
            <a:xfrm>
              <a:off x="-427700" y="2246400"/>
              <a:ext cx="288000" cy="287280"/>
            </a:xfrm>
            <a:prstGeom prst="rect">
              <a:avLst/>
            </a:prstGeom>
            <a:solidFill>
              <a:srgbClr val="EBE5D9"/>
            </a:solidFill>
            <a:ln>
              <a:noFill/>
            </a:ln>
          </p:spPr>
          <p:style>
            <a:lnRef idx="2">
              <a:schemeClr val="accent1">
                <a:shade val="50000"/>
              </a:schemeClr>
            </a:lnRef>
            <a:fillRef idx="1">
              <a:schemeClr val="accent1"/>
            </a:fillRef>
            <a:effectRef idx="0">
              <a:schemeClr val="accent1"/>
            </a:effectRef>
            <a:fontRef idx="minor"/>
          </p:style>
        </p:sp>
        <p:sp>
          <p:nvSpPr>
            <p:cNvPr id="65" name="CustomShape 7"/>
            <p:cNvSpPr/>
            <p:nvPr/>
          </p:nvSpPr>
          <p:spPr>
            <a:xfrm>
              <a:off x="-427700" y="6480"/>
              <a:ext cx="288000" cy="287280"/>
            </a:xfrm>
            <a:prstGeom prst="rect">
              <a:avLst/>
            </a:prstGeom>
            <a:solidFill>
              <a:srgbClr val="5D4B26"/>
            </a:solidFill>
            <a:ln>
              <a:noFill/>
            </a:ln>
          </p:spPr>
          <p:style>
            <a:lnRef idx="2">
              <a:schemeClr val="accent1">
                <a:shade val="50000"/>
              </a:schemeClr>
            </a:lnRef>
            <a:fillRef idx="1">
              <a:schemeClr val="accent1"/>
            </a:fillRef>
            <a:effectRef idx="0">
              <a:schemeClr val="accent1"/>
            </a:effectRef>
            <a:fontRef idx="minor"/>
          </p:style>
        </p:sp>
        <p:sp>
          <p:nvSpPr>
            <p:cNvPr id="66" name="CustomShape 8"/>
            <p:cNvSpPr/>
            <p:nvPr/>
          </p:nvSpPr>
          <p:spPr>
            <a:xfrm>
              <a:off x="-427700" y="379800"/>
              <a:ext cx="288000" cy="287280"/>
            </a:xfrm>
            <a:prstGeom prst="rect">
              <a:avLst/>
            </a:prstGeom>
            <a:solidFill>
              <a:srgbClr val="7C6433"/>
            </a:solidFill>
            <a:ln>
              <a:noFill/>
            </a:ln>
          </p:spPr>
          <p:style>
            <a:lnRef idx="2">
              <a:schemeClr val="accent1">
                <a:shade val="50000"/>
              </a:schemeClr>
            </a:lnRef>
            <a:fillRef idx="1">
              <a:schemeClr val="accent1"/>
            </a:fillRef>
            <a:effectRef idx="0">
              <a:schemeClr val="accent1"/>
            </a:effectRef>
            <a:fontRef idx="minor"/>
          </p:style>
        </p:sp>
      </p:grpSp>
      <p:grpSp>
        <p:nvGrpSpPr>
          <p:cNvPr id="67" name="Group 66"/>
          <p:cNvGrpSpPr/>
          <p:nvPr userDrawn="1"/>
        </p:nvGrpSpPr>
        <p:grpSpPr>
          <a:xfrm>
            <a:off x="-427700" y="4330800"/>
            <a:ext cx="288000" cy="2527200"/>
            <a:chOff x="-427700" y="4330800"/>
            <a:chExt cx="288000" cy="2527200"/>
          </a:xfrm>
        </p:grpSpPr>
        <p:sp>
          <p:nvSpPr>
            <p:cNvPr id="68" name="CustomShape 2"/>
            <p:cNvSpPr/>
            <p:nvPr/>
          </p:nvSpPr>
          <p:spPr>
            <a:xfrm>
              <a:off x="-427700" y="5077440"/>
              <a:ext cx="288000" cy="287280"/>
            </a:xfrm>
            <a:prstGeom prst="rect">
              <a:avLst/>
            </a:prstGeom>
            <a:solidFill>
              <a:srgbClr val="00467A"/>
            </a:solidFill>
            <a:ln>
              <a:noFill/>
            </a:ln>
          </p:spPr>
          <p:style>
            <a:lnRef idx="2">
              <a:schemeClr val="accent1">
                <a:shade val="50000"/>
              </a:schemeClr>
            </a:lnRef>
            <a:fillRef idx="1">
              <a:schemeClr val="accent1"/>
            </a:fillRef>
            <a:effectRef idx="0">
              <a:schemeClr val="accent1"/>
            </a:effectRef>
            <a:fontRef idx="minor"/>
          </p:style>
        </p:sp>
        <p:sp>
          <p:nvSpPr>
            <p:cNvPr id="69" name="CustomShape 3"/>
            <p:cNvSpPr/>
            <p:nvPr/>
          </p:nvSpPr>
          <p:spPr>
            <a:xfrm>
              <a:off x="-427700" y="5450760"/>
              <a:ext cx="288000" cy="287280"/>
            </a:xfrm>
            <a:prstGeom prst="rect">
              <a:avLst/>
            </a:prstGeom>
            <a:solidFill>
              <a:srgbClr val="336B95"/>
            </a:solidFill>
            <a:ln>
              <a:noFill/>
            </a:ln>
          </p:spPr>
          <p:style>
            <a:lnRef idx="2">
              <a:schemeClr val="accent1">
                <a:shade val="50000"/>
              </a:schemeClr>
            </a:lnRef>
            <a:fillRef idx="1">
              <a:schemeClr val="accent1"/>
            </a:fillRef>
            <a:effectRef idx="0">
              <a:schemeClr val="accent1"/>
            </a:effectRef>
            <a:fontRef idx="minor"/>
          </p:style>
        </p:sp>
        <p:sp>
          <p:nvSpPr>
            <p:cNvPr id="70" name="CustomShape 4"/>
            <p:cNvSpPr/>
            <p:nvPr/>
          </p:nvSpPr>
          <p:spPr>
            <a:xfrm>
              <a:off x="-427700" y="5824080"/>
              <a:ext cx="288000" cy="287280"/>
            </a:xfrm>
            <a:prstGeom prst="rect">
              <a:avLst/>
            </a:prstGeom>
            <a:solidFill>
              <a:srgbClr val="6690AF"/>
            </a:solidFill>
            <a:ln>
              <a:noFill/>
            </a:ln>
          </p:spPr>
          <p:style>
            <a:lnRef idx="2">
              <a:schemeClr val="accent1">
                <a:shade val="50000"/>
              </a:schemeClr>
            </a:lnRef>
            <a:fillRef idx="1">
              <a:schemeClr val="accent1"/>
            </a:fillRef>
            <a:effectRef idx="0">
              <a:schemeClr val="accent1"/>
            </a:effectRef>
            <a:fontRef idx="minor"/>
          </p:style>
        </p:sp>
        <p:sp>
          <p:nvSpPr>
            <p:cNvPr id="71" name="CustomShape 5"/>
            <p:cNvSpPr/>
            <p:nvPr/>
          </p:nvSpPr>
          <p:spPr>
            <a:xfrm>
              <a:off x="-427700" y="6197400"/>
              <a:ext cx="288000" cy="287280"/>
            </a:xfrm>
            <a:prstGeom prst="rect">
              <a:avLst/>
            </a:prstGeom>
            <a:solidFill>
              <a:srgbClr val="99B5CA"/>
            </a:solidFill>
            <a:ln>
              <a:noFill/>
            </a:ln>
          </p:spPr>
          <p:style>
            <a:lnRef idx="2">
              <a:schemeClr val="accent1">
                <a:shade val="50000"/>
              </a:schemeClr>
            </a:lnRef>
            <a:fillRef idx="1">
              <a:schemeClr val="accent1"/>
            </a:fillRef>
            <a:effectRef idx="0">
              <a:schemeClr val="accent1"/>
            </a:effectRef>
            <a:fontRef idx="minor"/>
          </p:style>
        </p:sp>
        <p:sp>
          <p:nvSpPr>
            <p:cNvPr id="72" name="CustomShape 6"/>
            <p:cNvSpPr/>
            <p:nvPr/>
          </p:nvSpPr>
          <p:spPr>
            <a:xfrm>
              <a:off x="-427700" y="6570720"/>
              <a:ext cx="288000" cy="287280"/>
            </a:xfrm>
            <a:prstGeom prst="rect">
              <a:avLst/>
            </a:prstGeom>
            <a:solidFill>
              <a:srgbClr val="CCDAE5"/>
            </a:solidFill>
            <a:ln>
              <a:noFill/>
            </a:ln>
          </p:spPr>
          <p:style>
            <a:lnRef idx="2">
              <a:schemeClr val="accent1">
                <a:shade val="50000"/>
              </a:schemeClr>
            </a:lnRef>
            <a:fillRef idx="1">
              <a:schemeClr val="accent1"/>
            </a:fillRef>
            <a:effectRef idx="0">
              <a:schemeClr val="accent1"/>
            </a:effectRef>
            <a:fontRef idx="minor"/>
          </p:style>
        </p:sp>
        <p:sp>
          <p:nvSpPr>
            <p:cNvPr id="73" name="CustomShape 7"/>
            <p:cNvSpPr/>
            <p:nvPr/>
          </p:nvSpPr>
          <p:spPr>
            <a:xfrm>
              <a:off x="-427700" y="4330800"/>
              <a:ext cx="288000" cy="28728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p:style>
        </p:sp>
        <p:sp>
          <p:nvSpPr>
            <p:cNvPr id="74" name="CustomShape 8"/>
            <p:cNvSpPr/>
            <p:nvPr/>
          </p:nvSpPr>
          <p:spPr>
            <a:xfrm>
              <a:off x="-427700" y="4704120"/>
              <a:ext cx="288000" cy="287280"/>
            </a:xfrm>
            <a:prstGeom prst="rect">
              <a:avLst/>
            </a:prstGeom>
            <a:solidFill>
              <a:srgbClr val="003861"/>
            </a:solidFill>
            <a:ln>
              <a:noFill/>
            </a:ln>
          </p:spPr>
          <p:style>
            <a:lnRef idx="2">
              <a:schemeClr val="accent1">
                <a:shade val="50000"/>
              </a:schemeClr>
            </a:lnRef>
            <a:fillRef idx="1">
              <a:schemeClr val="accent1"/>
            </a:fillRef>
            <a:effectRef idx="0">
              <a:schemeClr val="accent1"/>
            </a:effectRef>
            <a:fontRef idx="minor"/>
          </p:style>
        </p:sp>
      </p:grpSp>
      <p:sp>
        <p:nvSpPr>
          <p:cNvPr id="75" name="Date Placeholder 3"/>
          <p:cNvSpPr>
            <a:spLocks noGrp="1"/>
          </p:cNvSpPr>
          <p:nvPr>
            <p:ph type="dt" sz="half" idx="2"/>
          </p:nvPr>
        </p:nvSpPr>
        <p:spPr>
          <a:xfrm>
            <a:off x="10036800" y="6505574"/>
            <a:ext cx="1440000" cy="180000"/>
          </a:xfrm>
          <a:prstGeom prst="rect">
            <a:avLst/>
          </a:prstGeom>
        </p:spPr>
        <p:txBody>
          <a:bodyPr vert="horz" lIns="0" tIns="0" rIns="0" bIns="0" rtlCol="0" anchor="ctr" anchorCtr="0"/>
          <a:lstStyle>
            <a:lvl1pPr algn="l">
              <a:defRPr sz="700" cap="all" spc="400" baseline="0">
                <a:solidFill>
                  <a:schemeClr val="tx1"/>
                </a:solidFill>
                <a:latin typeface="Open Sans" panose="020B0606030504020204" pitchFamily="34" charset="0"/>
              </a:defRPr>
            </a:lvl1pPr>
          </a:lstStyle>
          <a:p>
            <a:pPr algn="r"/>
            <a:r>
              <a:rPr lang="pt-PT"/>
              <a:t>1 JAN. 2022</a:t>
            </a:r>
            <a:endParaRPr lang="pt-PT" dirty="0"/>
          </a:p>
        </p:txBody>
      </p:sp>
      <p:sp>
        <p:nvSpPr>
          <p:cNvPr id="76" name="Footer Placeholder 4"/>
          <p:cNvSpPr>
            <a:spLocks noGrp="1"/>
          </p:cNvSpPr>
          <p:nvPr>
            <p:ph type="ftr" sz="quarter" idx="3"/>
          </p:nvPr>
        </p:nvSpPr>
        <p:spPr>
          <a:xfrm>
            <a:off x="720000" y="6505574"/>
            <a:ext cx="6840000" cy="180000"/>
          </a:xfrm>
          <a:prstGeom prst="rect">
            <a:avLst/>
          </a:prstGeom>
        </p:spPr>
        <p:txBody>
          <a:bodyPr lIns="0" tIns="0" rIns="0" bIns="0" anchor="ctr" anchorCtr="0"/>
          <a:lstStyle>
            <a:lvl1pPr algn="ctr">
              <a:defRPr sz="700" b="0" cap="all" spc="40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l"/>
            <a:r>
              <a:rPr lang="pt-PT"/>
              <a:t>Template de apresentações</a:t>
            </a:r>
            <a:endParaRPr lang="pt-PT" dirty="0"/>
          </a:p>
        </p:txBody>
      </p:sp>
    </p:spTree>
    <p:extLst>
      <p:ext uri="{BB962C8B-B14F-4D97-AF65-F5344CB8AC3E}">
        <p14:creationId xmlns:p14="http://schemas.microsoft.com/office/powerpoint/2010/main" val="170642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le 33"/>
          <p:cNvSpPr>
            <a:spLocks noGrp="1"/>
          </p:cNvSpPr>
          <p:nvPr>
            <p:ph type="title" hasCustomPrompt="1"/>
          </p:nvPr>
        </p:nvSpPr>
        <p:spPr>
          <a:xfrm>
            <a:off x="720000" y="720000"/>
            <a:ext cx="3862800" cy="1170230"/>
          </a:xfrm>
          <a:noFill/>
        </p:spPr>
        <p:txBody>
          <a:bodyPr wrap="square" lIns="360000" tIns="360000" rIns="360000" bIns="360000" anchor="t" anchorCtr="0">
            <a:spAutoFit/>
          </a:bodyPr>
          <a:lstStyle>
            <a:lvl1pPr>
              <a:defRPr sz="3200" b="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Agenda</a:t>
            </a:r>
            <a:endParaRPr lang="pt-PT" dirty="0"/>
          </a:p>
        </p:txBody>
      </p:sp>
      <p:cxnSp>
        <p:nvCxnSpPr>
          <p:cNvPr id="7" name="Straight Connector 6"/>
          <p:cNvCxnSpPr/>
          <p:nvPr userDrawn="1"/>
        </p:nvCxnSpPr>
        <p:spPr>
          <a:xfrm rot="5400000">
            <a:off x="-2732400" y="3429000"/>
            <a:ext cx="61380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biLevel thresh="50000"/>
            <a:extLst>
              <a:ext uri="{28A0092B-C50C-407E-A947-70E740481C1C}">
                <a14:useLocalDpi xmlns:a14="http://schemas.microsoft.com/office/drawing/2010/main" val="0"/>
              </a:ext>
            </a:extLst>
          </a:blip>
          <a:stretch>
            <a:fillRect/>
          </a:stretch>
        </p:blipFill>
        <p:spPr>
          <a:xfrm>
            <a:off x="11400731" y="360000"/>
            <a:ext cx="457369" cy="456840"/>
          </a:xfrm>
          <a:prstGeom prst="rect">
            <a:avLst/>
          </a:prstGeom>
        </p:spPr>
      </p:pic>
      <p:sp>
        <p:nvSpPr>
          <p:cNvPr id="16" name="Content Placeholder 15"/>
          <p:cNvSpPr>
            <a:spLocks noGrp="1"/>
          </p:cNvSpPr>
          <p:nvPr>
            <p:ph sz="quarter" idx="11" hasCustomPrompt="1"/>
          </p:nvPr>
        </p:nvSpPr>
        <p:spPr>
          <a:xfrm>
            <a:off x="720000" y="1619999"/>
            <a:ext cx="10756800" cy="4885200"/>
          </a:xfrm>
        </p:spPr>
        <p:txBody>
          <a:bodyPr lIns="360000" tIns="360000" rIns="360000" bIns="360000" spcCol="864000">
            <a:noAutofit/>
          </a:bodyPr>
          <a:lstStyle>
            <a:lvl1pPr>
              <a:defRPr sz="3200">
                <a:solidFill>
                  <a:schemeClr val="tx1"/>
                </a:solidFill>
              </a:defRPr>
            </a:lvl1pPr>
            <a:lvl2pPr>
              <a:defRPr sz="2000"/>
            </a:lvl2pPr>
            <a:lvl3pPr>
              <a:defRPr sz="1600" spc="100" baseline="0"/>
            </a:lvl3pPr>
          </a:lstStyle>
          <a:p>
            <a:pPr lvl="0"/>
            <a:r>
              <a:rPr lang="en-US" dirty="0"/>
              <a:t>00</a:t>
            </a:r>
          </a:p>
          <a:p>
            <a:pPr lvl="1"/>
            <a:r>
              <a:rPr lang="en-US" dirty="0" err="1"/>
              <a:t>Tópico</a:t>
            </a:r>
            <a:r>
              <a:rPr lang="en-US" dirty="0"/>
              <a:t> 00</a:t>
            </a:r>
          </a:p>
          <a:p>
            <a:pPr lvl="2"/>
            <a:r>
              <a:rPr lang="en-US" dirty="0" err="1"/>
              <a:t>Descrição</a:t>
            </a:r>
            <a:r>
              <a:rPr lang="en-US" dirty="0"/>
              <a:t> do </a:t>
            </a:r>
            <a:r>
              <a:rPr lang="en-US" dirty="0" err="1"/>
              <a:t>tópico</a:t>
            </a:r>
            <a:endParaRPr lang="en-US" dirty="0"/>
          </a:p>
        </p:txBody>
      </p:sp>
      <p:grpSp>
        <p:nvGrpSpPr>
          <p:cNvPr id="6" name="Group 5"/>
          <p:cNvGrpSpPr/>
          <p:nvPr userDrawn="1"/>
        </p:nvGrpSpPr>
        <p:grpSpPr>
          <a:xfrm>
            <a:off x="12319000" y="6480"/>
            <a:ext cx="288000" cy="2527200"/>
            <a:chOff x="12319000" y="6480"/>
            <a:chExt cx="288000" cy="2527200"/>
          </a:xfrm>
        </p:grpSpPr>
        <p:sp>
          <p:nvSpPr>
            <p:cNvPr id="8" name="CustomShape 2"/>
            <p:cNvSpPr/>
            <p:nvPr/>
          </p:nvSpPr>
          <p:spPr>
            <a:xfrm>
              <a:off x="12319000" y="753120"/>
              <a:ext cx="288000" cy="287280"/>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p:style>
        </p:sp>
        <p:sp>
          <p:nvSpPr>
            <p:cNvPr id="9" name="CustomShape 3"/>
            <p:cNvSpPr/>
            <p:nvPr/>
          </p:nvSpPr>
          <p:spPr>
            <a:xfrm>
              <a:off x="12319000" y="1126440"/>
              <a:ext cx="288000" cy="287280"/>
            </a:xfrm>
            <a:prstGeom prst="rect">
              <a:avLst/>
            </a:prstGeom>
            <a:solidFill>
              <a:srgbClr val="F14862"/>
            </a:solidFill>
            <a:ln>
              <a:noFill/>
            </a:ln>
          </p:spPr>
          <p:style>
            <a:lnRef idx="2">
              <a:schemeClr val="accent1">
                <a:shade val="50000"/>
              </a:schemeClr>
            </a:lnRef>
            <a:fillRef idx="1">
              <a:schemeClr val="accent1"/>
            </a:fillRef>
            <a:effectRef idx="0">
              <a:schemeClr val="accent1"/>
            </a:effectRef>
            <a:fontRef idx="minor"/>
          </p:style>
        </p:sp>
        <p:sp>
          <p:nvSpPr>
            <p:cNvPr id="10" name="CustomShape 4"/>
            <p:cNvSpPr/>
            <p:nvPr/>
          </p:nvSpPr>
          <p:spPr>
            <a:xfrm>
              <a:off x="12319000" y="1499760"/>
              <a:ext cx="288000" cy="287280"/>
            </a:xfrm>
            <a:prstGeom prst="rect">
              <a:avLst/>
            </a:prstGeom>
            <a:solidFill>
              <a:srgbClr val="F57689"/>
            </a:solidFill>
            <a:ln>
              <a:noFill/>
            </a:ln>
          </p:spPr>
          <p:style>
            <a:lnRef idx="2">
              <a:schemeClr val="accent1">
                <a:shade val="50000"/>
              </a:schemeClr>
            </a:lnRef>
            <a:fillRef idx="1">
              <a:schemeClr val="accent1"/>
            </a:fillRef>
            <a:effectRef idx="0">
              <a:schemeClr val="accent1"/>
            </a:effectRef>
            <a:fontRef idx="minor"/>
          </p:style>
        </p:sp>
        <p:sp>
          <p:nvSpPr>
            <p:cNvPr id="11" name="CustomShape 5"/>
            <p:cNvSpPr/>
            <p:nvPr/>
          </p:nvSpPr>
          <p:spPr>
            <a:xfrm>
              <a:off x="12319000" y="1873080"/>
              <a:ext cx="288000" cy="287280"/>
            </a:xfrm>
            <a:prstGeom prst="rect">
              <a:avLst/>
            </a:prstGeom>
            <a:solidFill>
              <a:srgbClr val="F8A4B1"/>
            </a:solidFill>
            <a:ln>
              <a:noFill/>
            </a:ln>
          </p:spPr>
          <p:style>
            <a:lnRef idx="2">
              <a:schemeClr val="accent1">
                <a:shade val="50000"/>
              </a:schemeClr>
            </a:lnRef>
            <a:fillRef idx="1">
              <a:schemeClr val="accent1"/>
            </a:fillRef>
            <a:effectRef idx="0">
              <a:schemeClr val="accent1"/>
            </a:effectRef>
            <a:fontRef idx="minor"/>
          </p:style>
        </p:sp>
        <p:sp>
          <p:nvSpPr>
            <p:cNvPr id="12" name="CustomShape 6"/>
            <p:cNvSpPr/>
            <p:nvPr/>
          </p:nvSpPr>
          <p:spPr>
            <a:xfrm>
              <a:off x="12319000" y="2246400"/>
              <a:ext cx="288000" cy="287280"/>
            </a:xfrm>
            <a:prstGeom prst="rect">
              <a:avLst/>
            </a:prstGeom>
            <a:solidFill>
              <a:srgbClr val="FCD2D8"/>
            </a:solidFill>
            <a:ln>
              <a:noFill/>
            </a:ln>
          </p:spPr>
          <p:style>
            <a:lnRef idx="2">
              <a:schemeClr val="accent1">
                <a:shade val="50000"/>
              </a:schemeClr>
            </a:lnRef>
            <a:fillRef idx="1">
              <a:schemeClr val="accent1"/>
            </a:fillRef>
            <a:effectRef idx="0">
              <a:schemeClr val="accent1"/>
            </a:effectRef>
            <a:fontRef idx="minor"/>
          </p:style>
        </p:sp>
        <p:sp>
          <p:nvSpPr>
            <p:cNvPr id="13" name="CustomShape 7"/>
            <p:cNvSpPr/>
            <p:nvPr/>
          </p:nvSpPr>
          <p:spPr>
            <a:xfrm>
              <a:off x="12319000" y="6480"/>
              <a:ext cx="288000" cy="287280"/>
            </a:xfrm>
            <a:prstGeom prst="rect">
              <a:avLst/>
            </a:prstGeom>
            <a:solidFill>
              <a:srgbClr val="8E0F23"/>
            </a:solidFill>
            <a:ln>
              <a:noFill/>
            </a:ln>
          </p:spPr>
          <p:style>
            <a:lnRef idx="2">
              <a:schemeClr val="accent1">
                <a:shade val="50000"/>
              </a:schemeClr>
            </a:lnRef>
            <a:fillRef idx="1">
              <a:schemeClr val="accent1"/>
            </a:fillRef>
            <a:effectRef idx="0">
              <a:schemeClr val="accent1"/>
            </a:effectRef>
            <a:fontRef idx="minor"/>
          </p:style>
        </p:sp>
        <p:sp>
          <p:nvSpPr>
            <p:cNvPr id="14" name="CustomShape 8"/>
            <p:cNvSpPr/>
            <p:nvPr/>
          </p:nvSpPr>
          <p:spPr>
            <a:xfrm>
              <a:off x="12319000" y="379800"/>
              <a:ext cx="288000" cy="287280"/>
            </a:xfrm>
            <a:prstGeom prst="rect">
              <a:avLst/>
            </a:prstGeom>
            <a:solidFill>
              <a:srgbClr val="BE142F"/>
            </a:solidFill>
            <a:ln>
              <a:noFill/>
            </a:ln>
          </p:spPr>
          <p:style>
            <a:lnRef idx="2">
              <a:schemeClr val="accent1">
                <a:shade val="50000"/>
              </a:schemeClr>
            </a:lnRef>
            <a:fillRef idx="1">
              <a:schemeClr val="accent1"/>
            </a:fillRef>
            <a:effectRef idx="0">
              <a:schemeClr val="accent1"/>
            </a:effectRef>
            <a:fontRef idx="minor"/>
          </p:style>
        </p:sp>
      </p:grpSp>
      <p:grpSp>
        <p:nvGrpSpPr>
          <p:cNvPr id="15" name="Group 14"/>
          <p:cNvGrpSpPr/>
          <p:nvPr userDrawn="1"/>
        </p:nvGrpSpPr>
        <p:grpSpPr>
          <a:xfrm>
            <a:off x="12319000" y="4330800"/>
            <a:ext cx="288000" cy="2527200"/>
            <a:chOff x="12319000" y="4330800"/>
            <a:chExt cx="288000" cy="2527200"/>
          </a:xfrm>
        </p:grpSpPr>
        <p:sp>
          <p:nvSpPr>
            <p:cNvPr id="17" name="CustomShape 2"/>
            <p:cNvSpPr/>
            <p:nvPr/>
          </p:nvSpPr>
          <p:spPr>
            <a:xfrm>
              <a:off x="12319000" y="5077440"/>
              <a:ext cx="288000" cy="287280"/>
            </a:xfrm>
            <a:prstGeom prst="rect">
              <a:avLst/>
            </a:prstGeom>
            <a:solidFill>
              <a:srgbClr val="F58232"/>
            </a:solidFill>
            <a:ln>
              <a:noFill/>
            </a:ln>
          </p:spPr>
          <p:style>
            <a:lnRef idx="2">
              <a:schemeClr val="accent1">
                <a:shade val="50000"/>
              </a:schemeClr>
            </a:lnRef>
            <a:fillRef idx="1">
              <a:schemeClr val="accent1"/>
            </a:fillRef>
            <a:effectRef idx="0">
              <a:schemeClr val="accent1"/>
            </a:effectRef>
            <a:fontRef idx="minor"/>
          </p:style>
        </p:sp>
        <p:sp>
          <p:nvSpPr>
            <p:cNvPr id="18" name="CustomShape 3"/>
            <p:cNvSpPr/>
            <p:nvPr/>
          </p:nvSpPr>
          <p:spPr>
            <a:xfrm>
              <a:off x="12319000" y="5450760"/>
              <a:ext cx="288000" cy="287280"/>
            </a:xfrm>
            <a:prstGeom prst="rect">
              <a:avLst/>
            </a:prstGeom>
            <a:solidFill>
              <a:srgbClr val="F79B5B"/>
            </a:solidFill>
            <a:ln>
              <a:noFill/>
            </a:ln>
          </p:spPr>
          <p:style>
            <a:lnRef idx="2">
              <a:schemeClr val="accent1">
                <a:shade val="50000"/>
              </a:schemeClr>
            </a:lnRef>
            <a:fillRef idx="1">
              <a:schemeClr val="accent1"/>
            </a:fillRef>
            <a:effectRef idx="0">
              <a:schemeClr val="accent1"/>
            </a:effectRef>
            <a:fontRef idx="minor"/>
          </p:style>
        </p:sp>
        <p:sp>
          <p:nvSpPr>
            <p:cNvPr id="19" name="CustomShape 4"/>
            <p:cNvSpPr/>
            <p:nvPr/>
          </p:nvSpPr>
          <p:spPr>
            <a:xfrm>
              <a:off x="12319000" y="5824080"/>
              <a:ext cx="288000" cy="287280"/>
            </a:xfrm>
            <a:prstGeom prst="rect">
              <a:avLst/>
            </a:prstGeom>
            <a:solidFill>
              <a:srgbClr val="F9B484"/>
            </a:solidFill>
            <a:ln>
              <a:noFill/>
            </a:ln>
          </p:spPr>
          <p:style>
            <a:lnRef idx="2">
              <a:schemeClr val="accent1">
                <a:shade val="50000"/>
              </a:schemeClr>
            </a:lnRef>
            <a:fillRef idx="1">
              <a:schemeClr val="accent1"/>
            </a:fillRef>
            <a:effectRef idx="0">
              <a:schemeClr val="accent1"/>
            </a:effectRef>
            <a:fontRef idx="minor"/>
          </p:style>
        </p:sp>
        <p:sp>
          <p:nvSpPr>
            <p:cNvPr id="20" name="CustomShape 5"/>
            <p:cNvSpPr/>
            <p:nvPr/>
          </p:nvSpPr>
          <p:spPr>
            <a:xfrm>
              <a:off x="12319000" y="6197400"/>
              <a:ext cx="288000" cy="287280"/>
            </a:xfrm>
            <a:prstGeom prst="rect">
              <a:avLst/>
            </a:prstGeom>
            <a:solidFill>
              <a:srgbClr val="FBCDAD"/>
            </a:solidFill>
            <a:ln>
              <a:noFill/>
            </a:ln>
          </p:spPr>
          <p:style>
            <a:lnRef idx="2">
              <a:schemeClr val="accent1">
                <a:shade val="50000"/>
              </a:schemeClr>
            </a:lnRef>
            <a:fillRef idx="1">
              <a:schemeClr val="accent1"/>
            </a:fillRef>
            <a:effectRef idx="0">
              <a:schemeClr val="accent1"/>
            </a:effectRef>
            <a:fontRef idx="minor"/>
          </p:style>
        </p:sp>
        <p:sp>
          <p:nvSpPr>
            <p:cNvPr id="21" name="CustomShape 6"/>
            <p:cNvSpPr/>
            <p:nvPr/>
          </p:nvSpPr>
          <p:spPr>
            <a:xfrm>
              <a:off x="12319000" y="6570720"/>
              <a:ext cx="288000" cy="287280"/>
            </a:xfrm>
            <a:prstGeom prst="rect">
              <a:avLst/>
            </a:prstGeom>
            <a:solidFill>
              <a:srgbClr val="FDE6D6"/>
            </a:solidFill>
            <a:ln>
              <a:noFill/>
            </a:ln>
          </p:spPr>
          <p:style>
            <a:lnRef idx="2">
              <a:schemeClr val="accent1">
                <a:shade val="50000"/>
              </a:schemeClr>
            </a:lnRef>
            <a:fillRef idx="1">
              <a:schemeClr val="accent1"/>
            </a:fillRef>
            <a:effectRef idx="0">
              <a:schemeClr val="accent1"/>
            </a:effectRef>
            <a:fontRef idx="minor"/>
          </p:style>
        </p:sp>
        <p:sp>
          <p:nvSpPr>
            <p:cNvPr id="22" name="CustomShape 7"/>
            <p:cNvSpPr/>
            <p:nvPr/>
          </p:nvSpPr>
          <p:spPr>
            <a:xfrm>
              <a:off x="12319000" y="4330800"/>
              <a:ext cx="288000" cy="287280"/>
            </a:xfrm>
            <a:prstGeom prst="rect">
              <a:avLst/>
            </a:prstGeom>
            <a:solidFill>
              <a:srgbClr val="934E1E"/>
            </a:solidFill>
            <a:ln>
              <a:noFill/>
            </a:ln>
          </p:spPr>
          <p:style>
            <a:lnRef idx="2">
              <a:schemeClr val="accent1">
                <a:shade val="50000"/>
              </a:schemeClr>
            </a:lnRef>
            <a:fillRef idx="1">
              <a:schemeClr val="accent1"/>
            </a:fillRef>
            <a:effectRef idx="0">
              <a:schemeClr val="accent1"/>
            </a:effectRef>
            <a:fontRef idx="minor"/>
          </p:style>
        </p:sp>
        <p:sp>
          <p:nvSpPr>
            <p:cNvPr id="23" name="CustomShape 8"/>
            <p:cNvSpPr/>
            <p:nvPr/>
          </p:nvSpPr>
          <p:spPr>
            <a:xfrm>
              <a:off x="12319000" y="4704120"/>
              <a:ext cx="288000" cy="287280"/>
            </a:xfrm>
            <a:prstGeom prst="rect">
              <a:avLst/>
            </a:prstGeom>
            <a:solidFill>
              <a:srgbClr val="C46828"/>
            </a:solidFill>
            <a:ln>
              <a:noFill/>
            </a:ln>
          </p:spPr>
          <p:style>
            <a:lnRef idx="2">
              <a:schemeClr val="accent1">
                <a:shade val="50000"/>
              </a:schemeClr>
            </a:lnRef>
            <a:fillRef idx="1">
              <a:schemeClr val="accent1"/>
            </a:fillRef>
            <a:effectRef idx="0">
              <a:schemeClr val="accent1"/>
            </a:effectRef>
            <a:fontRef idx="minor"/>
          </p:style>
        </p:sp>
      </p:grpSp>
      <p:grpSp>
        <p:nvGrpSpPr>
          <p:cNvPr id="24" name="Group 23"/>
          <p:cNvGrpSpPr/>
          <p:nvPr userDrawn="1"/>
        </p:nvGrpSpPr>
        <p:grpSpPr>
          <a:xfrm>
            <a:off x="12685850" y="6480"/>
            <a:ext cx="288000" cy="2527200"/>
            <a:chOff x="12685850" y="6480"/>
            <a:chExt cx="288000" cy="2527200"/>
          </a:xfrm>
        </p:grpSpPr>
        <p:sp>
          <p:nvSpPr>
            <p:cNvPr id="25" name="CustomShape 2"/>
            <p:cNvSpPr/>
            <p:nvPr/>
          </p:nvSpPr>
          <p:spPr>
            <a:xfrm>
              <a:off x="12685850" y="753120"/>
              <a:ext cx="288000" cy="287280"/>
            </a:xfrm>
            <a:prstGeom prst="rect">
              <a:avLst/>
            </a:prstGeom>
            <a:solidFill>
              <a:srgbClr val="326831"/>
            </a:solidFill>
            <a:ln>
              <a:noFill/>
            </a:ln>
          </p:spPr>
          <p:style>
            <a:lnRef idx="2">
              <a:schemeClr val="accent1">
                <a:shade val="50000"/>
              </a:schemeClr>
            </a:lnRef>
            <a:fillRef idx="1">
              <a:schemeClr val="accent1"/>
            </a:fillRef>
            <a:effectRef idx="0">
              <a:schemeClr val="accent1"/>
            </a:effectRef>
            <a:fontRef idx="minor"/>
          </p:style>
        </p:sp>
        <p:sp>
          <p:nvSpPr>
            <p:cNvPr id="26" name="CustomShape 3"/>
            <p:cNvSpPr/>
            <p:nvPr/>
          </p:nvSpPr>
          <p:spPr>
            <a:xfrm>
              <a:off x="12685850" y="1126440"/>
              <a:ext cx="288000" cy="287280"/>
            </a:xfrm>
            <a:prstGeom prst="rect">
              <a:avLst/>
            </a:prstGeom>
            <a:solidFill>
              <a:srgbClr val="5B865A"/>
            </a:solidFill>
            <a:ln>
              <a:noFill/>
            </a:ln>
          </p:spPr>
          <p:style>
            <a:lnRef idx="2">
              <a:schemeClr val="accent1">
                <a:shade val="50000"/>
              </a:schemeClr>
            </a:lnRef>
            <a:fillRef idx="1">
              <a:schemeClr val="accent1"/>
            </a:fillRef>
            <a:effectRef idx="0">
              <a:schemeClr val="accent1"/>
            </a:effectRef>
            <a:fontRef idx="minor"/>
          </p:style>
        </p:sp>
        <p:sp>
          <p:nvSpPr>
            <p:cNvPr id="27" name="CustomShape 4"/>
            <p:cNvSpPr/>
            <p:nvPr/>
          </p:nvSpPr>
          <p:spPr>
            <a:xfrm>
              <a:off x="12685850" y="1499760"/>
              <a:ext cx="288000" cy="287280"/>
            </a:xfrm>
            <a:prstGeom prst="rect">
              <a:avLst/>
            </a:prstGeom>
            <a:solidFill>
              <a:srgbClr val="84A583"/>
            </a:solidFill>
            <a:ln>
              <a:noFill/>
            </a:ln>
          </p:spPr>
          <p:style>
            <a:lnRef idx="2">
              <a:schemeClr val="accent1">
                <a:shade val="50000"/>
              </a:schemeClr>
            </a:lnRef>
            <a:fillRef idx="1">
              <a:schemeClr val="accent1"/>
            </a:fillRef>
            <a:effectRef idx="0">
              <a:schemeClr val="accent1"/>
            </a:effectRef>
            <a:fontRef idx="minor"/>
          </p:style>
        </p:sp>
        <p:sp>
          <p:nvSpPr>
            <p:cNvPr id="28" name="CustomShape 5"/>
            <p:cNvSpPr/>
            <p:nvPr/>
          </p:nvSpPr>
          <p:spPr>
            <a:xfrm>
              <a:off x="12685850" y="1873080"/>
              <a:ext cx="288000" cy="287280"/>
            </a:xfrm>
            <a:prstGeom prst="rect">
              <a:avLst/>
            </a:prstGeom>
            <a:solidFill>
              <a:srgbClr val="ADC3AD"/>
            </a:solidFill>
            <a:ln>
              <a:noFill/>
            </a:ln>
          </p:spPr>
          <p:style>
            <a:lnRef idx="2">
              <a:schemeClr val="accent1">
                <a:shade val="50000"/>
              </a:schemeClr>
            </a:lnRef>
            <a:fillRef idx="1">
              <a:schemeClr val="accent1"/>
            </a:fillRef>
            <a:effectRef idx="0">
              <a:schemeClr val="accent1"/>
            </a:effectRef>
            <a:fontRef idx="minor"/>
          </p:style>
        </p:sp>
        <p:sp>
          <p:nvSpPr>
            <p:cNvPr id="29" name="CustomShape 6"/>
            <p:cNvSpPr/>
            <p:nvPr/>
          </p:nvSpPr>
          <p:spPr>
            <a:xfrm>
              <a:off x="12685850" y="2246400"/>
              <a:ext cx="288000" cy="287280"/>
            </a:xfrm>
            <a:prstGeom prst="rect">
              <a:avLst/>
            </a:prstGeom>
            <a:solidFill>
              <a:srgbClr val="D6E1D6"/>
            </a:solidFill>
            <a:ln>
              <a:noFill/>
            </a:ln>
          </p:spPr>
          <p:style>
            <a:lnRef idx="2">
              <a:schemeClr val="accent1">
                <a:shade val="50000"/>
              </a:schemeClr>
            </a:lnRef>
            <a:fillRef idx="1">
              <a:schemeClr val="accent1"/>
            </a:fillRef>
            <a:effectRef idx="0">
              <a:schemeClr val="accent1"/>
            </a:effectRef>
            <a:fontRef idx="minor"/>
          </p:style>
        </p:sp>
        <p:sp>
          <p:nvSpPr>
            <p:cNvPr id="30" name="CustomShape 7"/>
            <p:cNvSpPr/>
            <p:nvPr/>
          </p:nvSpPr>
          <p:spPr>
            <a:xfrm>
              <a:off x="12685850" y="6480"/>
              <a:ext cx="288000" cy="287280"/>
            </a:xfrm>
            <a:prstGeom prst="rect">
              <a:avLst/>
            </a:prstGeom>
            <a:solidFill>
              <a:srgbClr val="1E3E1D"/>
            </a:solidFill>
            <a:ln>
              <a:noFill/>
            </a:ln>
          </p:spPr>
          <p:style>
            <a:lnRef idx="2">
              <a:schemeClr val="accent1">
                <a:shade val="50000"/>
              </a:schemeClr>
            </a:lnRef>
            <a:fillRef idx="1">
              <a:schemeClr val="accent1"/>
            </a:fillRef>
            <a:effectRef idx="0">
              <a:schemeClr val="accent1"/>
            </a:effectRef>
            <a:fontRef idx="minor"/>
          </p:style>
        </p:sp>
        <p:sp>
          <p:nvSpPr>
            <p:cNvPr id="31" name="CustomShape 8"/>
            <p:cNvSpPr/>
            <p:nvPr/>
          </p:nvSpPr>
          <p:spPr>
            <a:xfrm>
              <a:off x="12685850" y="379800"/>
              <a:ext cx="288000" cy="287280"/>
            </a:xfrm>
            <a:prstGeom prst="rect">
              <a:avLst/>
            </a:prstGeom>
            <a:solidFill>
              <a:srgbClr val="285327"/>
            </a:solidFill>
            <a:ln>
              <a:noFill/>
            </a:ln>
          </p:spPr>
          <p:style>
            <a:lnRef idx="2">
              <a:schemeClr val="accent1">
                <a:shade val="50000"/>
              </a:schemeClr>
            </a:lnRef>
            <a:fillRef idx="1">
              <a:schemeClr val="accent1"/>
            </a:fillRef>
            <a:effectRef idx="0">
              <a:schemeClr val="accent1"/>
            </a:effectRef>
            <a:fontRef idx="minor"/>
          </p:style>
        </p:sp>
      </p:grpSp>
      <p:grpSp>
        <p:nvGrpSpPr>
          <p:cNvPr id="32" name="Group 31"/>
          <p:cNvGrpSpPr/>
          <p:nvPr userDrawn="1"/>
        </p:nvGrpSpPr>
        <p:grpSpPr>
          <a:xfrm>
            <a:off x="12685850" y="4330800"/>
            <a:ext cx="288000" cy="2527200"/>
            <a:chOff x="12685850" y="4330800"/>
            <a:chExt cx="288000" cy="2527200"/>
          </a:xfrm>
        </p:grpSpPr>
        <p:sp>
          <p:nvSpPr>
            <p:cNvPr id="33" name="CustomShape 2"/>
            <p:cNvSpPr/>
            <p:nvPr/>
          </p:nvSpPr>
          <p:spPr>
            <a:xfrm>
              <a:off x="12685850" y="5077440"/>
              <a:ext cx="288000" cy="28728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p:style>
        </p:sp>
        <p:sp>
          <p:nvSpPr>
            <p:cNvPr id="35" name="CustomShape 3"/>
            <p:cNvSpPr/>
            <p:nvPr/>
          </p:nvSpPr>
          <p:spPr>
            <a:xfrm>
              <a:off x="12685850" y="5450760"/>
              <a:ext cx="288000" cy="28728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p:style>
        </p:sp>
        <p:sp>
          <p:nvSpPr>
            <p:cNvPr id="36" name="CustomShape 4"/>
            <p:cNvSpPr/>
            <p:nvPr/>
          </p:nvSpPr>
          <p:spPr>
            <a:xfrm>
              <a:off x="12685850" y="5824080"/>
              <a:ext cx="288000" cy="28728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p:style>
        </p:sp>
        <p:sp>
          <p:nvSpPr>
            <p:cNvPr id="37" name="CustomShape 5"/>
            <p:cNvSpPr/>
            <p:nvPr/>
          </p:nvSpPr>
          <p:spPr>
            <a:xfrm>
              <a:off x="12685850" y="6197400"/>
              <a:ext cx="288000" cy="28728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p:style>
        </p:sp>
        <p:sp>
          <p:nvSpPr>
            <p:cNvPr id="38" name="CustomShape 6"/>
            <p:cNvSpPr/>
            <p:nvPr/>
          </p:nvSpPr>
          <p:spPr>
            <a:xfrm>
              <a:off x="12685850" y="6570720"/>
              <a:ext cx="288000" cy="28728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p:style>
        </p:sp>
        <p:sp>
          <p:nvSpPr>
            <p:cNvPr id="39" name="CustomShape 7"/>
            <p:cNvSpPr/>
            <p:nvPr/>
          </p:nvSpPr>
          <p:spPr>
            <a:xfrm>
              <a:off x="12685850" y="4330800"/>
              <a:ext cx="288000" cy="28728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p:style>
        </p:sp>
        <p:sp>
          <p:nvSpPr>
            <p:cNvPr id="40" name="CustomShape 8"/>
            <p:cNvSpPr/>
            <p:nvPr/>
          </p:nvSpPr>
          <p:spPr>
            <a:xfrm>
              <a:off x="12685850" y="4704120"/>
              <a:ext cx="288000" cy="28728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p:style>
        </p:sp>
      </p:grpSp>
      <p:grpSp>
        <p:nvGrpSpPr>
          <p:cNvPr id="41" name="Group 40"/>
          <p:cNvGrpSpPr/>
          <p:nvPr userDrawn="1"/>
        </p:nvGrpSpPr>
        <p:grpSpPr>
          <a:xfrm>
            <a:off x="-794550" y="6480"/>
            <a:ext cx="288000" cy="2527200"/>
            <a:chOff x="-424080" y="6480"/>
            <a:chExt cx="288000" cy="2527200"/>
          </a:xfrm>
        </p:grpSpPr>
        <p:sp>
          <p:nvSpPr>
            <p:cNvPr id="42" name="CustomShape 2"/>
            <p:cNvSpPr/>
            <p:nvPr/>
          </p:nvSpPr>
          <p:spPr>
            <a:xfrm>
              <a:off x="-424080" y="753120"/>
              <a:ext cx="288000" cy="28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3" name="CustomShape 3"/>
            <p:cNvSpPr/>
            <p:nvPr/>
          </p:nvSpPr>
          <p:spPr>
            <a:xfrm>
              <a:off x="-424080" y="1126440"/>
              <a:ext cx="288000" cy="28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44" name="CustomShape 4"/>
            <p:cNvSpPr/>
            <p:nvPr/>
          </p:nvSpPr>
          <p:spPr>
            <a:xfrm>
              <a:off x="-424080" y="1499760"/>
              <a:ext cx="288000" cy="28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45" name="CustomShape 5"/>
            <p:cNvSpPr/>
            <p:nvPr/>
          </p:nvSpPr>
          <p:spPr>
            <a:xfrm>
              <a:off x="-424080" y="1873080"/>
              <a:ext cx="288000" cy="28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46" name="CustomShape 6"/>
            <p:cNvSpPr/>
            <p:nvPr/>
          </p:nvSpPr>
          <p:spPr>
            <a:xfrm>
              <a:off x="-424080" y="2246400"/>
              <a:ext cx="288000" cy="28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47" name="CustomShape 7"/>
            <p:cNvSpPr/>
            <p:nvPr/>
          </p:nvSpPr>
          <p:spPr>
            <a:xfrm>
              <a:off x="-424080" y="6480"/>
              <a:ext cx="288000" cy="28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48" name="CustomShape 8"/>
            <p:cNvSpPr/>
            <p:nvPr/>
          </p:nvSpPr>
          <p:spPr>
            <a:xfrm>
              <a:off x="-424080" y="379800"/>
              <a:ext cx="288000" cy="28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49" name="Group 48"/>
          <p:cNvGrpSpPr/>
          <p:nvPr userDrawn="1"/>
        </p:nvGrpSpPr>
        <p:grpSpPr>
          <a:xfrm>
            <a:off x="-794550" y="4330800"/>
            <a:ext cx="288000" cy="2527200"/>
            <a:chOff x="-794550" y="4330800"/>
            <a:chExt cx="288000" cy="2527200"/>
          </a:xfrm>
        </p:grpSpPr>
        <p:sp>
          <p:nvSpPr>
            <p:cNvPr id="50" name="CustomShape 2"/>
            <p:cNvSpPr/>
            <p:nvPr/>
          </p:nvSpPr>
          <p:spPr>
            <a:xfrm>
              <a:off x="-794550" y="5077440"/>
              <a:ext cx="288000" cy="287280"/>
            </a:xfrm>
            <a:prstGeom prst="rect">
              <a:avLst/>
            </a:prstGeom>
            <a:solidFill>
              <a:srgbClr val="F2C851"/>
            </a:solidFill>
            <a:ln>
              <a:noFill/>
            </a:ln>
          </p:spPr>
          <p:style>
            <a:lnRef idx="2">
              <a:schemeClr val="accent1">
                <a:shade val="50000"/>
              </a:schemeClr>
            </a:lnRef>
            <a:fillRef idx="1">
              <a:schemeClr val="accent1"/>
            </a:fillRef>
            <a:effectRef idx="0">
              <a:schemeClr val="accent1"/>
            </a:effectRef>
            <a:fontRef idx="minor"/>
          </p:style>
        </p:sp>
        <p:sp>
          <p:nvSpPr>
            <p:cNvPr id="51" name="CustomShape 3"/>
            <p:cNvSpPr/>
            <p:nvPr/>
          </p:nvSpPr>
          <p:spPr>
            <a:xfrm>
              <a:off x="-794550" y="5450760"/>
              <a:ext cx="288000" cy="287280"/>
            </a:xfrm>
            <a:prstGeom prst="rect">
              <a:avLst/>
            </a:prstGeom>
            <a:solidFill>
              <a:srgbClr val="F5D374"/>
            </a:solidFill>
            <a:ln>
              <a:noFill/>
            </a:ln>
          </p:spPr>
          <p:style>
            <a:lnRef idx="2">
              <a:schemeClr val="accent1">
                <a:shade val="50000"/>
              </a:schemeClr>
            </a:lnRef>
            <a:fillRef idx="1">
              <a:schemeClr val="accent1"/>
            </a:fillRef>
            <a:effectRef idx="0">
              <a:schemeClr val="accent1"/>
            </a:effectRef>
            <a:fontRef idx="minor"/>
          </p:style>
        </p:sp>
        <p:sp>
          <p:nvSpPr>
            <p:cNvPr id="52" name="CustomShape 4"/>
            <p:cNvSpPr/>
            <p:nvPr/>
          </p:nvSpPr>
          <p:spPr>
            <a:xfrm>
              <a:off x="-794550" y="5824080"/>
              <a:ext cx="288000" cy="287280"/>
            </a:xfrm>
            <a:prstGeom prst="rect">
              <a:avLst/>
            </a:prstGeom>
            <a:solidFill>
              <a:srgbClr val="F8DE97"/>
            </a:solidFill>
            <a:ln>
              <a:noFill/>
            </a:ln>
          </p:spPr>
          <p:style>
            <a:lnRef idx="2">
              <a:schemeClr val="accent1">
                <a:shade val="50000"/>
              </a:schemeClr>
            </a:lnRef>
            <a:fillRef idx="1">
              <a:schemeClr val="accent1"/>
            </a:fillRef>
            <a:effectRef idx="0">
              <a:schemeClr val="accent1"/>
            </a:effectRef>
            <a:fontRef idx="minor"/>
          </p:style>
        </p:sp>
        <p:sp>
          <p:nvSpPr>
            <p:cNvPr id="53" name="CustomShape 5"/>
            <p:cNvSpPr/>
            <p:nvPr/>
          </p:nvSpPr>
          <p:spPr>
            <a:xfrm>
              <a:off x="-794550" y="6197400"/>
              <a:ext cx="288000" cy="287280"/>
            </a:xfrm>
            <a:prstGeom prst="rect">
              <a:avLst/>
            </a:prstGeom>
            <a:solidFill>
              <a:srgbClr val="FAE9BA"/>
            </a:solidFill>
            <a:ln>
              <a:noFill/>
            </a:ln>
          </p:spPr>
          <p:style>
            <a:lnRef idx="2">
              <a:schemeClr val="accent1">
                <a:shade val="50000"/>
              </a:schemeClr>
            </a:lnRef>
            <a:fillRef idx="1">
              <a:schemeClr val="accent1"/>
            </a:fillRef>
            <a:effectRef idx="0">
              <a:schemeClr val="accent1"/>
            </a:effectRef>
            <a:fontRef idx="minor"/>
          </p:style>
        </p:sp>
        <p:sp>
          <p:nvSpPr>
            <p:cNvPr id="54" name="CustomShape 6"/>
            <p:cNvSpPr/>
            <p:nvPr/>
          </p:nvSpPr>
          <p:spPr>
            <a:xfrm>
              <a:off x="-794550" y="6570720"/>
              <a:ext cx="288000" cy="287280"/>
            </a:xfrm>
            <a:prstGeom prst="rect">
              <a:avLst/>
            </a:prstGeom>
            <a:solidFill>
              <a:srgbClr val="FDF4DD"/>
            </a:solidFill>
            <a:ln>
              <a:noFill/>
            </a:ln>
          </p:spPr>
          <p:style>
            <a:lnRef idx="2">
              <a:schemeClr val="accent1">
                <a:shade val="50000"/>
              </a:schemeClr>
            </a:lnRef>
            <a:fillRef idx="1">
              <a:schemeClr val="accent1"/>
            </a:fillRef>
            <a:effectRef idx="0">
              <a:schemeClr val="accent1"/>
            </a:effectRef>
            <a:fontRef idx="minor"/>
          </p:style>
        </p:sp>
        <p:sp>
          <p:nvSpPr>
            <p:cNvPr id="55" name="CustomShape 7"/>
            <p:cNvSpPr/>
            <p:nvPr/>
          </p:nvSpPr>
          <p:spPr>
            <a:xfrm>
              <a:off x="-794550" y="4330800"/>
              <a:ext cx="288000" cy="287280"/>
            </a:xfrm>
            <a:prstGeom prst="rect">
              <a:avLst/>
            </a:prstGeom>
            <a:solidFill>
              <a:srgbClr val="A98C38"/>
            </a:solidFill>
            <a:ln>
              <a:noFill/>
            </a:ln>
          </p:spPr>
          <p:style>
            <a:lnRef idx="2">
              <a:schemeClr val="accent1">
                <a:shade val="50000"/>
              </a:schemeClr>
            </a:lnRef>
            <a:fillRef idx="1">
              <a:schemeClr val="accent1"/>
            </a:fillRef>
            <a:effectRef idx="0">
              <a:schemeClr val="accent1"/>
            </a:effectRef>
            <a:fontRef idx="minor"/>
          </p:style>
        </p:sp>
        <p:sp>
          <p:nvSpPr>
            <p:cNvPr id="56" name="CustomShape 8"/>
            <p:cNvSpPr/>
            <p:nvPr/>
          </p:nvSpPr>
          <p:spPr>
            <a:xfrm>
              <a:off x="-794550" y="4704120"/>
              <a:ext cx="288000" cy="287280"/>
            </a:xfrm>
            <a:prstGeom prst="rect">
              <a:avLst/>
            </a:prstGeom>
            <a:solidFill>
              <a:srgbClr val="CDAA44"/>
            </a:solidFill>
            <a:ln>
              <a:noFill/>
            </a:ln>
          </p:spPr>
          <p:style>
            <a:lnRef idx="2">
              <a:schemeClr val="accent1">
                <a:shade val="50000"/>
              </a:schemeClr>
            </a:lnRef>
            <a:fillRef idx="1">
              <a:schemeClr val="accent1"/>
            </a:fillRef>
            <a:effectRef idx="0">
              <a:schemeClr val="accent1"/>
            </a:effectRef>
            <a:fontRef idx="minor"/>
          </p:style>
        </p:sp>
      </p:grpSp>
      <p:grpSp>
        <p:nvGrpSpPr>
          <p:cNvPr id="57" name="Group 56"/>
          <p:cNvGrpSpPr/>
          <p:nvPr userDrawn="1"/>
        </p:nvGrpSpPr>
        <p:grpSpPr>
          <a:xfrm>
            <a:off x="-427700" y="6480"/>
            <a:ext cx="288000" cy="2527200"/>
            <a:chOff x="-427700" y="6480"/>
            <a:chExt cx="288000" cy="2527200"/>
          </a:xfrm>
        </p:grpSpPr>
        <p:sp>
          <p:nvSpPr>
            <p:cNvPr id="58" name="CustomShape 2"/>
            <p:cNvSpPr/>
            <p:nvPr/>
          </p:nvSpPr>
          <p:spPr>
            <a:xfrm>
              <a:off x="-427700" y="753120"/>
              <a:ext cx="288000" cy="287280"/>
            </a:xfrm>
            <a:prstGeom prst="rect">
              <a:avLst/>
            </a:prstGeom>
            <a:solidFill>
              <a:srgbClr val="9B7D40"/>
            </a:solidFill>
            <a:ln>
              <a:noFill/>
            </a:ln>
          </p:spPr>
          <p:style>
            <a:lnRef idx="2">
              <a:schemeClr val="accent1">
                <a:shade val="50000"/>
              </a:schemeClr>
            </a:lnRef>
            <a:fillRef idx="1">
              <a:schemeClr val="accent1"/>
            </a:fillRef>
            <a:effectRef idx="0">
              <a:schemeClr val="accent1"/>
            </a:effectRef>
            <a:fontRef idx="minor"/>
          </p:style>
        </p:sp>
        <p:sp>
          <p:nvSpPr>
            <p:cNvPr id="59" name="CustomShape 3"/>
            <p:cNvSpPr/>
            <p:nvPr/>
          </p:nvSpPr>
          <p:spPr>
            <a:xfrm>
              <a:off x="-427700" y="1126440"/>
              <a:ext cx="288000" cy="287280"/>
            </a:xfrm>
            <a:prstGeom prst="rect">
              <a:avLst/>
            </a:prstGeom>
            <a:solidFill>
              <a:srgbClr val="AF9766"/>
            </a:solidFill>
            <a:ln>
              <a:noFill/>
            </a:ln>
          </p:spPr>
          <p:style>
            <a:lnRef idx="2">
              <a:schemeClr val="accent1">
                <a:shade val="50000"/>
              </a:schemeClr>
            </a:lnRef>
            <a:fillRef idx="1">
              <a:schemeClr val="accent1"/>
            </a:fillRef>
            <a:effectRef idx="0">
              <a:schemeClr val="accent1"/>
            </a:effectRef>
            <a:fontRef idx="minor"/>
          </p:style>
        </p:sp>
        <p:sp>
          <p:nvSpPr>
            <p:cNvPr id="60" name="CustomShape 4"/>
            <p:cNvSpPr/>
            <p:nvPr/>
          </p:nvSpPr>
          <p:spPr>
            <a:xfrm>
              <a:off x="-427700" y="1499760"/>
              <a:ext cx="288000" cy="287280"/>
            </a:xfrm>
            <a:prstGeom prst="rect">
              <a:avLst/>
            </a:prstGeom>
            <a:solidFill>
              <a:srgbClr val="C3B18C"/>
            </a:solidFill>
            <a:ln>
              <a:noFill/>
            </a:ln>
          </p:spPr>
          <p:style>
            <a:lnRef idx="2">
              <a:schemeClr val="accent1">
                <a:shade val="50000"/>
              </a:schemeClr>
            </a:lnRef>
            <a:fillRef idx="1">
              <a:schemeClr val="accent1"/>
            </a:fillRef>
            <a:effectRef idx="0">
              <a:schemeClr val="accent1"/>
            </a:effectRef>
            <a:fontRef idx="minor"/>
          </p:style>
        </p:sp>
        <p:sp>
          <p:nvSpPr>
            <p:cNvPr id="61" name="CustomShape 5"/>
            <p:cNvSpPr/>
            <p:nvPr/>
          </p:nvSpPr>
          <p:spPr>
            <a:xfrm>
              <a:off x="-427700" y="1873080"/>
              <a:ext cx="288000" cy="287280"/>
            </a:xfrm>
            <a:prstGeom prst="rect">
              <a:avLst/>
            </a:prstGeom>
            <a:solidFill>
              <a:srgbClr val="D7CBB3"/>
            </a:solidFill>
            <a:ln>
              <a:noFill/>
            </a:ln>
          </p:spPr>
          <p:style>
            <a:lnRef idx="2">
              <a:schemeClr val="accent1">
                <a:shade val="50000"/>
              </a:schemeClr>
            </a:lnRef>
            <a:fillRef idx="1">
              <a:schemeClr val="accent1"/>
            </a:fillRef>
            <a:effectRef idx="0">
              <a:schemeClr val="accent1"/>
            </a:effectRef>
            <a:fontRef idx="minor"/>
          </p:style>
        </p:sp>
        <p:sp>
          <p:nvSpPr>
            <p:cNvPr id="62" name="CustomShape 6"/>
            <p:cNvSpPr/>
            <p:nvPr/>
          </p:nvSpPr>
          <p:spPr>
            <a:xfrm>
              <a:off x="-427700" y="2246400"/>
              <a:ext cx="288000" cy="287280"/>
            </a:xfrm>
            <a:prstGeom prst="rect">
              <a:avLst/>
            </a:prstGeom>
            <a:solidFill>
              <a:srgbClr val="EBE5D9"/>
            </a:solidFill>
            <a:ln>
              <a:noFill/>
            </a:ln>
          </p:spPr>
          <p:style>
            <a:lnRef idx="2">
              <a:schemeClr val="accent1">
                <a:shade val="50000"/>
              </a:schemeClr>
            </a:lnRef>
            <a:fillRef idx="1">
              <a:schemeClr val="accent1"/>
            </a:fillRef>
            <a:effectRef idx="0">
              <a:schemeClr val="accent1"/>
            </a:effectRef>
            <a:fontRef idx="minor"/>
          </p:style>
        </p:sp>
        <p:sp>
          <p:nvSpPr>
            <p:cNvPr id="63" name="CustomShape 7"/>
            <p:cNvSpPr/>
            <p:nvPr/>
          </p:nvSpPr>
          <p:spPr>
            <a:xfrm>
              <a:off x="-427700" y="6480"/>
              <a:ext cx="288000" cy="287280"/>
            </a:xfrm>
            <a:prstGeom prst="rect">
              <a:avLst/>
            </a:prstGeom>
            <a:solidFill>
              <a:srgbClr val="5D4B26"/>
            </a:solidFill>
            <a:ln>
              <a:noFill/>
            </a:ln>
          </p:spPr>
          <p:style>
            <a:lnRef idx="2">
              <a:schemeClr val="accent1">
                <a:shade val="50000"/>
              </a:schemeClr>
            </a:lnRef>
            <a:fillRef idx="1">
              <a:schemeClr val="accent1"/>
            </a:fillRef>
            <a:effectRef idx="0">
              <a:schemeClr val="accent1"/>
            </a:effectRef>
            <a:fontRef idx="minor"/>
          </p:style>
        </p:sp>
        <p:sp>
          <p:nvSpPr>
            <p:cNvPr id="64" name="CustomShape 8"/>
            <p:cNvSpPr/>
            <p:nvPr/>
          </p:nvSpPr>
          <p:spPr>
            <a:xfrm>
              <a:off x="-427700" y="379800"/>
              <a:ext cx="288000" cy="287280"/>
            </a:xfrm>
            <a:prstGeom prst="rect">
              <a:avLst/>
            </a:prstGeom>
            <a:solidFill>
              <a:srgbClr val="7C6433"/>
            </a:solidFill>
            <a:ln>
              <a:noFill/>
            </a:ln>
          </p:spPr>
          <p:style>
            <a:lnRef idx="2">
              <a:schemeClr val="accent1">
                <a:shade val="50000"/>
              </a:schemeClr>
            </a:lnRef>
            <a:fillRef idx="1">
              <a:schemeClr val="accent1"/>
            </a:fillRef>
            <a:effectRef idx="0">
              <a:schemeClr val="accent1"/>
            </a:effectRef>
            <a:fontRef idx="minor"/>
          </p:style>
        </p:sp>
      </p:grpSp>
      <p:grpSp>
        <p:nvGrpSpPr>
          <p:cNvPr id="65" name="Group 64"/>
          <p:cNvGrpSpPr/>
          <p:nvPr userDrawn="1"/>
        </p:nvGrpSpPr>
        <p:grpSpPr>
          <a:xfrm>
            <a:off x="-427700" y="4330800"/>
            <a:ext cx="288000" cy="2527200"/>
            <a:chOff x="-427700" y="4330800"/>
            <a:chExt cx="288000" cy="2527200"/>
          </a:xfrm>
        </p:grpSpPr>
        <p:sp>
          <p:nvSpPr>
            <p:cNvPr id="66" name="CustomShape 2"/>
            <p:cNvSpPr/>
            <p:nvPr/>
          </p:nvSpPr>
          <p:spPr>
            <a:xfrm>
              <a:off x="-427700" y="5077440"/>
              <a:ext cx="288000" cy="287280"/>
            </a:xfrm>
            <a:prstGeom prst="rect">
              <a:avLst/>
            </a:prstGeom>
            <a:solidFill>
              <a:srgbClr val="00467A"/>
            </a:solidFill>
            <a:ln>
              <a:noFill/>
            </a:ln>
          </p:spPr>
          <p:style>
            <a:lnRef idx="2">
              <a:schemeClr val="accent1">
                <a:shade val="50000"/>
              </a:schemeClr>
            </a:lnRef>
            <a:fillRef idx="1">
              <a:schemeClr val="accent1"/>
            </a:fillRef>
            <a:effectRef idx="0">
              <a:schemeClr val="accent1"/>
            </a:effectRef>
            <a:fontRef idx="minor"/>
          </p:style>
        </p:sp>
        <p:sp>
          <p:nvSpPr>
            <p:cNvPr id="67" name="CustomShape 3"/>
            <p:cNvSpPr/>
            <p:nvPr/>
          </p:nvSpPr>
          <p:spPr>
            <a:xfrm>
              <a:off x="-427700" y="5450760"/>
              <a:ext cx="288000" cy="287280"/>
            </a:xfrm>
            <a:prstGeom prst="rect">
              <a:avLst/>
            </a:prstGeom>
            <a:solidFill>
              <a:srgbClr val="336B95"/>
            </a:solidFill>
            <a:ln>
              <a:noFill/>
            </a:ln>
          </p:spPr>
          <p:style>
            <a:lnRef idx="2">
              <a:schemeClr val="accent1">
                <a:shade val="50000"/>
              </a:schemeClr>
            </a:lnRef>
            <a:fillRef idx="1">
              <a:schemeClr val="accent1"/>
            </a:fillRef>
            <a:effectRef idx="0">
              <a:schemeClr val="accent1"/>
            </a:effectRef>
            <a:fontRef idx="minor"/>
          </p:style>
        </p:sp>
        <p:sp>
          <p:nvSpPr>
            <p:cNvPr id="68" name="CustomShape 4"/>
            <p:cNvSpPr/>
            <p:nvPr/>
          </p:nvSpPr>
          <p:spPr>
            <a:xfrm>
              <a:off x="-427700" y="5824080"/>
              <a:ext cx="288000" cy="287280"/>
            </a:xfrm>
            <a:prstGeom prst="rect">
              <a:avLst/>
            </a:prstGeom>
            <a:solidFill>
              <a:srgbClr val="6690AF"/>
            </a:solidFill>
            <a:ln>
              <a:noFill/>
            </a:ln>
          </p:spPr>
          <p:style>
            <a:lnRef idx="2">
              <a:schemeClr val="accent1">
                <a:shade val="50000"/>
              </a:schemeClr>
            </a:lnRef>
            <a:fillRef idx="1">
              <a:schemeClr val="accent1"/>
            </a:fillRef>
            <a:effectRef idx="0">
              <a:schemeClr val="accent1"/>
            </a:effectRef>
            <a:fontRef idx="minor"/>
          </p:style>
        </p:sp>
        <p:sp>
          <p:nvSpPr>
            <p:cNvPr id="69" name="CustomShape 5"/>
            <p:cNvSpPr/>
            <p:nvPr/>
          </p:nvSpPr>
          <p:spPr>
            <a:xfrm>
              <a:off x="-427700" y="6197400"/>
              <a:ext cx="288000" cy="287280"/>
            </a:xfrm>
            <a:prstGeom prst="rect">
              <a:avLst/>
            </a:prstGeom>
            <a:solidFill>
              <a:srgbClr val="99B5CA"/>
            </a:solidFill>
            <a:ln>
              <a:noFill/>
            </a:ln>
          </p:spPr>
          <p:style>
            <a:lnRef idx="2">
              <a:schemeClr val="accent1">
                <a:shade val="50000"/>
              </a:schemeClr>
            </a:lnRef>
            <a:fillRef idx="1">
              <a:schemeClr val="accent1"/>
            </a:fillRef>
            <a:effectRef idx="0">
              <a:schemeClr val="accent1"/>
            </a:effectRef>
            <a:fontRef idx="minor"/>
          </p:style>
        </p:sp>
        <p:sp>
          <p:nvSpPr>
            <p:cNvPr id="70" name="CustomShape 6"/>
            <p:cNvSpPr/>
            <p:nvPr/>
          </p:nvSpPr>
          <p:spPr>
            <a:xfrm>
              <a:off x="-427700" y="6570720"/>
              <a:ext cx="288000" cy="287280"/>
            </a:xfrm>
            <a:prstGeom prst="rect">
              <a:avLst/>
            </a:prstGeom>
            <a:solidFill>
              <a:srgbClr val="CCDAE5"/>
            </a:solidFill>
            <a:ln>
              <a:noFill/>
            </a:ln>
          </p:spPr>
          <p:style>
            <a:lnRef idx="2">
              <a:schemeClr val="accent1">
                <a:shade val="50000"/>
              </a:schemeClr>
            </a:lnRef>
            <a:fillRef idx="1">
              <a:schemeClr val="accent1"/>
            </a:fillRef>
            <a:effectRef idx="0">
              <a:schemeClr val="accent1"/>
            </a:effectRef>
            <a:fontRef idx="minor"/>
          </p:style>
        </p:sp>
        <p:sp>
          <p:nvSpPr>
            <p:cNvPr id="71" name="CustomShape 7"/>
            <p:cNvSpPr/>
            <p:nvPr/>
          </p:nvSpPr>
          <p:spPr>
            <a:xfrm>
              <a:off x="-427700" y="4330800"/>
              <a:ext cx="288000" cy="28728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p:style>
        </p:sp>
        <p:sp>
          <p:nvSpPr>
            <p:cNvPr id="72" name="CustomShape 8"/>
            <p:cNvSpPr/>
            <p:nvPr/>
          </p:nvSpPr>
          <p:spPr>
            <a:xfrm>
              <a:off x="-427700" y="4704120"/>
              <a:ext cx="288000" cy="287280"/>
            </a:xfrm>
            <a:prstGeom prst="rect">
              <a:avLst/>
            </a:prstGeom>
            <a:solidFill>
              <a:srgbClr val="003861"/>
            </a:solidFill>
            <a:ln>
              <a:noFill/>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23010457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5125"/>
            <a:ext cx="10756800" cy="1325563"/>
          </a:xfrm>
          <a:prstGeom prst="rect">
            <a:avLst/>
          </a:prstGeom>
        </p:spPr>
        <p:txBody>
          <a:bodyPr vert="horz" lIns="91440" tIns="45720" rIns="91440" bIns="45720" rtlCol="0" anchor="ctr">
            <a:normAutofit/>
          </a:bodyPr>
          <a:lstStyle/>
          <a:p>
            <a:r>
              <a:rPr lang="en-US"/>
              <a:t>Click to edit Master title style</a:t>
            </a:r>
            <a:endParaRPr lang="pt-PT" dirty="0"/>
          </a:p>
        </p:txBody>
      </p:sp>
      <p:sp>
        <p:nvSpPr>
          <p:cNvPr id="3" name="Text Placeholder 2"/>
          <p:cNvSpPr>
            <a:spLocks noGrp="1"/>
          </p:cNvSpPr>
          <p:nvPr>
            <p:ph type="body" idx="1"/>
          </p:nvPr>
        </p:nvSpPr>
        <p:spPr>
          <a:xfrm>
            <a:off x="720000" y="1825625"/>
            <a:ext cx="10756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Forth level</a:t>
            </a:r>
          </a:p>
          <a:p>
            <a:pPr lvl="4"/>
            <a:r>
              <a:rPr lang="en-US" dirty="0"/>
              <a:t>Fourth level</a:t>
            </a:r>
          </a:p>
          <a:p>
            <a:pPr lvl="5"/>
            <a:r>
              <a:rPr lang="en-US" dirty="0"/>
              <a:t>Fifth level</a:t>
            </a:r>
            <a:endParaRPr lang="pt-PT" dirty="0"/>
          </a:p>
        </p:txBody>
      </p:sp>
      <p:grpSp>
        <p:nvGrpSpPr>
          <p:cNvPr id="137" name="Group 136"/>
          <p:cNvGrpSpPr/>
          <p:nvPr userDrawn="1"/>
        </p:nvGrpSpPr>
        <p:grpSpPr>
          <a:xfrm>
            <a:off x="12319000" y="6480"/>
            <a:ext cx="288000" cy="2527200"/>
            <a:chOff x="12319000" y="6480"/>
            <a:chExt cx="288000" cy="2527200"/>
          </a:xfrm>
        </p:grpSpPr>
        <p:sp>
          <p:nvSpPr>
            <p:cNvPr id="33" name="CustomShape 2"/>
            <p:cNvSpPr/>
            <p:nvPr/>
          </p:nvSpPr>
          <p:spPr>
            <a:xfrm>
              <a:off x="12319000" y="753120"/>
              <a:ext cx="288000" cy="287280"/>
            </a:xfrm>
            <a:prstGeom prst="rect">
              <a:avLst/>
            </a:prstGeom>
            <a:solidFill>
              <a:srgbClr val="ED1A3B"/>
            </a:solidFill>
            <a:ln>
              <a:noFill/>
            </a:ln>
          </p:spPr>
          <p:style>
            <a:lnRef idx="2">
              <a:schemeClr val="accent1">
                <a:shade val="50000"/>
              </a:schemeClr>
            </a:lnRef>
            <a:fillRef idx="1">
              <a:schemeClr val="accent1"/>
            </a:fillRef>
            <a:effectRef idx="0">
              <a:schemeClr val="accent1"/>
            </a:effectRef>
            <a:fontRef idx="minor"/>
          </p:style>
        </p:sp>
        <p:sp>
          <p:nvSpPr>
            <p:cNvPr id="34" name="CustomShape 3"/>
            <p:cNvSpPr/>
            <p:nvPr/>
          </p:nvSpPr>
          <p:spPr>
            <a:xfrm>
              <a:off x="12319000" y="1126440"/>
              <a:ext cx="288000" cy="287280"/>
            </a:xfrm>
            <a:prstGeom prst="rect">
              <a:avLst/>
            </a:prstGeom>
            <a:solidFill>
              <a:srgbClr val="F14862"/>
            </a:solidFill>
            <a:ln>
              <a:noFill/>
            </a:ln>
          </p:spPr>
          <p:style>
            <a:lnRef idx="2">
              <a:schemeClr val="accent1">
                <a:shade val="50000"/>
              </a:schemeClr>
            </a:lnRef>
            <a:fillRef idx="1">
              <a:schemeClr val="accent1"/>
            </a:fillRef>
            <a:effectRef idx="0">
              <a:schemeClr val="accent1"/>
            </a:effectRef>
            <a:fontRef idx="minor"/>
          </p:style>
        </p:sp>
        <p:sp>
          <p:nvSpPr>
            <p:cNvPr id="35" name="CustomShape 4"/>
            <p:cNvSpPr/>
            <p:nvPr/>
          </p:nvSpPr>
          <p:spPr>
            <a:xfrm>
              <a:off x="12319000" y="1499760"/>
              <a:ext cx="288000" cy="287280"/>
            </a:xfrm>
            <a:prstGeom prst="rect">
              <a:avLst/>
            </a:prstGeom>
            <a:solidFill>
              <a:srgbClr val="F57689"/>
            </a:solidFill>
            <a:ln>
              <a:noFill/>
            </a:ln>
          </p:spPr>
          <p:style>
            <a:lnRef idx="2">
              <a:schemeClr val="accent1">
                <a:shade val="50000"/>
              </a:schemeClr>
            </a:lnRef>
            <a:fillRef idx="1">
              <a:schemeClr val="accent1"/>
            </a:fillRef>
            <a:effectRef idx="0">
              <a:schemeClr val="accent1"/>
            </a:effectRef>
            <a:fontRef idx="minor"/>
          </p:style>
        </p:sp>
        <p:sp>
          <p:nvSpPr>
            <p:cNvPr id="36" name="CustomShape 5"/>
            <p:cNvSpPr/>
            <p:nvPr/>
          </p:nvSpPr>
          <p:spPr>
            <a:xfrm>
              <a:off x="12319000" y="1873080"/>
              <a:ext cx="288000" cy="287280"/>
            </a:xfrm>
            <a:prstGeom prst="rect">
              <a:avLst/>
            </a:prstGeom>
            <a:solidFill>
              <a:srgbClr val="F8A4B1"/>
            </a:solidFill>
            <a:ln>
              <a:noFill/>
            </a:ln>
          </p:spPr>
          <p:style>
            <a:lnRef idx="2">
              <a:schemeClr val="accent1">
                <a:shade val="50000"/>
              </a:schemeClr>
            </a:lnRef>
            <a:fillRef idx="1">
              <a:schemeClr val="accent1"/>
            </a:fillRef>
            <a:effectRef idx="0">
              <a:schemeClr val="accent1"/>
            </a:effectRef>
            <a:fontRef idx="minor"/>
          </p:style>
        </p:sp>
        <p:sp>
          <p:nvSpPr>
            <p:cNvPr id="37" name="CustomShape 6"/>
            <p:cNvSpPr/>
            <p:nvPr/>
          </p:nvSpPr>
          <p:spPr>
            <a:xfrm>
              <a:off x="12319000" y="2246400"/>
              <a:ext cx="288000" cy="287280"/>
            </a:xfrm>
            <a:prstGeom prst="rect">
              <a:avLst/>
            </a:prstGeom>
            <a:solidFill>
              <a:srgbClr val="FCD2D8"/>
            </a:solidFill>
            <a:ln>
              <a:noFill/>
            </a:ln>
          </p:spPr>
          <p:style>
            <a:lnRef idx="2">
              <a:schemeClr val="accent1">
                <a:shade val="50000"/>
              </a:schemeClr>
            </a:lnRef>
            <a:fillRef idx="1">
              <a:schemeClr val="accent1"/>
            </a:fillRef>
            <a:effectRef idx="0">
              <a:schemeClr val="accent1"/>
            </a:effectRef>
            <a:fontRef idx="minor"/>
          </p:style>
        </p:sp>
        <p:sp>
          <p:nvSpPr>
            <p:cNvPr id="38" name="CustomShape 7"/>
            <p:cNvSpPr/>
            <p:nvPr/>
          </p:nvSpPr>
          <p:spPr>
            <a:xfrm>
              <a:off x="12319000" y="6480"/>
              <a:ext cx="288000" cy="287280"/>
            </a:xfrm>
            <a:prstGeom prst="rect">
              <a:avLst/>
            </a:prstGeom>
            <a:solidFill>
              <a:srgbClr val="8E0F23"/>
            </a:solidFill>
            <a:ln>
              <a:noFill/>
            </a:ln>
          </p:spPr>
          <p:style>
            <a:lnRef idx="2">
              <a:schemeClr val="accent1">
                <a:shade val="50000"/>
              </a:schemeClr>
            </a:lnRef>
            <a:fillRef idx="1">
              <a:schemeClr val="accent1"/>
            </a:fillRef>
            <a:effectRef idx="0">
              <a:schemeClr val="accent1"/>
            </a:effectRef>
            <a:fontRef idx="minor"/>
          </p:style>
        </p:sp>
        <p:sp>
          <p:nvSpPr>
            <p:cNvPr id="39" name="CustomShape 8"/>
            <p:cNvSpPr/>
            <p:nvPr/>
          </p:nvSpPr>
          <p:spPr>
            <a:xfrm>
              <a:off x="12319000" y="379800"/>
              <a:ext cx="288000" cy="287280"/>
            </a:xfrm>
            <a:prstGeom prst="rect">
              <a:avLst/>
            </a:prstGeom>
            <a:solidFill>
              <a:srgbClr val="BE142F"/>
            </a:solidFill>
            <a:ln>
              <a:noFill/>
            </a:ln>
          </p:spPr>
          <p:style>
            <a:lnRef idx="2">
              <a:schemeClr val="accent1">
                <a:shade val="50000"/>
              </a:schemeClr>
            </a:lnRef>
            <a:fillRef idx="1">
              <a:schemeClr val="accent1"/>
            </a:fillRef>
            <a:effectRef idx="0">
              <a:schemeClr val="accent1"/>
            </a:effectRef>
            <a:fontRef idx="minor"/>
          </p:style>
        </p:sp>
      </p:grpSp>
      <p:grpSp>
        <p:nvGrpSpPr>
          <p:cNvPr id="139" name="Group 138"/>
          <p:cNvGrpSpPr/>
          <p:nvPr userDrawn="1"/>
        </p:nvGrpSpPr>
        <p:grpSpPr>
          <a:xfrm>
            <a:off x="12319000" y="4330800"/>
            <a:ext cx="288000" cy="2527200"/>
            <a:chOff x="12319000" y="4330800"/>
            <a:chExt cx="288000" cy="2527200"/>
          </a:xfrm>
        </p:grpSpPr>
        <p:sp>
          <p:nvSpPr>
            <p:cNvPr id="41" name="CustomShape 2"/>
            <p:cNvSpPr/>
            <p:nvPr/>
          </p:nvSpPr>
          <p:spPr>
            <a:xfrm>
              <a:off x="12319000" y="5077440"/>
              <a:ext cx="288000" cy="287280"/>
            </a:xfrm>
            <a:prstGeom prst="rect">
              <a:avLst/>
            </a:prstGeom>
            <a:solidFill>
              <a:srgbClr val="F58232"/>
            </a:solidFill>
            <a:ln>
              <a:noFill/>
            </a:ln>
          </p:spPr>
          <p:style>
            <a:lnRef idx="2">
              <a:schemeClr val="accent1">
                <a:shade val="50000"/>
              </a:schemeClr>
            </a:lnRef>
            <a:fillRef idx="1">
              <a:schemeClr val="accent1"/>
            </a:fillRef>
            <a:effectRef idx="0">
              <a:schemeClr val="accent1"/>
            </a:effectRef>
            <a:fontRef idx="minor"/>
          </p:style>
        </p:sp>
        <p:sp>
          <p:nvSpPr>
            <p:cNvPr id="42" name="CustomShape 3"/>
            <p:cNvSpPr/>
            <p:nvPr/>
          </p:nvSpPr>
          <p:spPr>
            <a:xfrm>
              <a:off x="12319000" y="5450760"/>
              <a:ext cx="288000" cy="287280"/>
            </a:xfrm>
            <a:prstGeom prst="rect">
              <a:avLst/>
            </a:prstGeom>
            <a:solidFill>
              <a:srgbClr val="F79B5B"/>
            </a:solidFill>
            <a:ln>
              <a:noFill/>
            </a:ln>
          </p:spPr>
          <p:style>
            <a:lnRef idx="2">
              <a:schemeClr val="accent1">
                <a:shade val="50000"/>
              </a:schemeClr>
            </a:lnRef>
            <a:fillRef idx="1">
              <a:schemeClr val="accent1"/>
            </a:fillRef>
            <a:effectRef idx="0">
              <a:schemeClr val="accent1"/>
            </a:effectRef>
            <a:fontRef idx="minor"/>
          </p:style>
        </p:sp>
        <p:sp>
          <p:nvSpPr>
            <p:cNvPr id="43" name="CustomShape 4"/>
            <p:cNvSpPr/>
            <p:nvPr/>
          </p:nvSpPr>
          <p:spPr>
            <a:xfrm>
              <a:off x="12319000" y="5824080"/>
              <a:ext cx="288000" cy="287280"/>
            </a:xfrm>
            <a:prstGeom prst="rect">
              <a:avLst/>
            </a:prstGeom>
            <a:solidFill>
              <a:srgbClr val="F9B484"/>
            </a:solidFill>
            <a:ln>
              <a:noFill/>
            </a:ln>
          </p:spPr>
          <p:style>
            <a:lnRef idx="2">
              <a:schemeClr val="accent1">
                <a:shade val="50000"/>
              </a:schemeClr>
            </a:lnRef>
            <a:fillRef idx="1">
              <a:schemeClr val="accent1"/>
            </a:fillRef>
            <a:effectRef idx="0">
              <a:schemeClr val="accent1"/>
            </a:effectRef>
            <a:fontRef idx="minor"/>
          </p:style>
        </p:sp>
        <p:sp>
          <p:nvSpPr>
            <p:cNvPr id="44" name="CustomShape 5"/>
            <p:cNvSpPr/>
            <p:nvPr/>
          </p:nvSpPr>
          <p:spPr>
            <a:xfrm>
              <a:off x="12319000" y="6197400"/>
              <a:ext cx="288000" cy="287280"/>
            </a:xfrm>
            <a:prstGeom prst="rect">
              <a:avLst/>
            </a:prstGeom>
            <a:solidFill>
              <a:srgbClr val="FBCDAD"/>
            </a:solidFill>
            <a:ln>
              <a:noFill/>
            </a:ln>
          </p:spPr>
          <p:style>
            <a:lnRef idx="2">
              <a:schemeClr val="accent1">
                <a:shade val="50000"/>
              </a:schemeClr>
            </a:lnRef>
            <a:fillRef idx="1">
              <a:schemeClr val="accent1"/>
            </a:fillRef>
            <a:effectRef idx="0">
              <a:schemeClr val="accent1"/>
            </a:effectRef>
            <a:fontRef idx="minor"/>
          </p:style>
        </p:sp>
        <p:sp>
          <p:nvSpPr>
            <p:cNvPr id="45" name="CustomShape 6"/>
            <p:cNvSpPr/>
            <p:nvPr/>
          </p:nvSpPr>
          <p:spPr>
            <a:xfrm>
              <a:off x="12319000" y="6570720"/>
              <a:ext cx="288000" cy="287280"/>
            </a:xfrm>
            <a:prstGeom prst="rect">
              <a:avLst/>
            </a:prstGeom>
            <a:solidFill>
              <a:srgbClr val="FDE6D6"/>
            </a:solidFill>
            <a:ln>
              <a:noFill/>
            </a:ln>
          </p:spPr>
          <p:style>
            <a:lnRef idx="2">
              <a:schemeClr val="accent1">
                <a:shade val="50000"/>
              </a:schemeClr>
            </a:lnRef>
            <a:fillRef idx="1">
              <a:schemeClr val="accent1"/>
            </a:fillRef>
            <a:effectRef idx="0">
              <a:schemeClr val="accent1"/>
            </a:effectRef>
            <a:fontRef idx="minor"/>
          </p:style>
        </p:sp>
        <p:sp>
          <p:nvSpPr>
            <p:cNvPr id="46" name="CustomShape 7"/>
            <p:cNvSpPr/>
            <p:nvPr/>
          </p:nvSpPr>
          <p:spPr>
            <a:xfrm>
              <a:off x="12319000" y="4330800"/>
              <a:ext cx="288000" cy="287280"/>
            </a:xfrm>
            <a:prstGeom prst="rect">
              <a:avLst/>
            </a:prstGeom>
            <a:solidFill>
              <a:srgbClr val="934E1E"/>
            </a:solidFill>
            <a:ln>
              <a:noFill/>
            </a:ln>
          </p:spPr>
          <p:style>
            <a:lnRef idx="2">
              <a:schemeClr val="accent1">
                <a:shade val="50000"/>
              </a:schemeClr>
            </a:lnRef>
            <a:fillRef idx="1">
              <a:schemeClr val="accent1"/>
            </a:fillRef>
            <a:effectRef idx="0">
              <a:schemeClr val="accent1"/>
            </a:effectRef>
            <a:fontRef idx="minor"/>
          </p:style>
        </p:sp>
        <p:sp>
          <p:nvSpPr>
            <p:cNvPr id="47" name="CustomShape 8"/>
            <p:cNvSpPr/>
            <p:nvPr/>
          </p:nvSpPr>
          <p:spPr>
            <a:xfrm>
              <a:off x="12319000" y="4704120"/>
              <a:ext cx="288000" cy="287280"/>
            </a:xfrm>
            <a:prstGeom prst="rect">
              <a:avLst/>
            </a:prstGeom>
            <a:solidFill>
              <a:srgbClr val="C46828"/>
            </a:solidFill>
            <a:ln>
              <a:noFill/>
            </a:ln>
          </p:spPr>
          <p:style>
            <a:lnRef idx="2">
              <a:schemeClr val="accent1">
                <a:shade val="50000"/>
              </a:schemeClr>
            </a:lnRef>
            <a:fillRef idx="1">
              <a:schemeClr val="accent1"/>
            </a:fillRef>
            <a:effectRef idx="0">
              <a:schemeClr val="accent1"/>
            </a:effectRef>
            <a:fontRef idx="minor"/>
          </p:style>
        </p:sp>
      </p:grpSp>
      <p:grpSp>
        <p:nvGrpSpPr>
          <p:cNvPr id="138" name="Group 137"/>
          <p:cNvGrpSpPr/>
          <p:nvPr userDrawn="1"/>
        </p:nvGrpSpPr>
        <p:grpSpPr>
          <a:xfrm>
            <a:off x="12685850" y="6480"/>
            <a:ext cx="288000" cy="2527200"/>
            <a:chOff x="12685850" y="6480"/>
            <a:chExt cx="288000" cy="2527200"/>
          </a:xfrm>
        </p:grpSpPr>
        <p:sp>
          <p:nvSpPr>
            <p:cNvPr id="49" name="CustomShape 2"/>
            <p:cNvSpPr/>
            <p:nvPr/>
          </p:nvSpPr>
          <p:spPr>
            <a:xfrm>
              <a:off x="12685850" y="753120"/>
              <a:ext cx="288000" cy="287280"/>
            </a:xfrm>
            <a:prstGeom prst="rect">
              <a:avLst/>
            </a:prstGeom>
            <a:solidFill>
              <a:srgbClr val="326831"/>
            </a:solidFill>
            <a:ln>
              <a:noFill/>
            </a:ln>
          </p:spPr>
          <p:style>
            <a:lnRef idx="2">
              <a:schemeClr val="accent1">
                <a:shade val="50000"/>
              </a:schemeClr>
            </a:lnRef>
            <a:fillRef idx="1">
              <a:schemeClr val="accent1"/>
            </a:fillRef>
            <a:effectRef idx="0">
              <a:schemeClr val="accent1"/>
            </a:effectRef>
            <a:fontRef idx="minor"/>
          </p:style>
        </p:sp>
        <p:sp>
          <p:nvSpPr>
            <p:cNvPr id="50" name="CustomShape 3"/>
            <p:cNvSpPr/>
            <p:nvPr/>
          </p:nvSpPr>
          <p:spPr>
            <a:xfrm>
              <a:off x="12685850" y="1126440"/>
              <a:ext cx="288000" cy="287280"/>
            </a:xfrm>
            <a:prstGeom prst="rect">
              <a:avLst/>
            </a:prstGeom>
            <a:solidFill>
              <a:srgbClr val="5B865A"/>
            </a:solidFill>
            <a:ln>
              <a:noFill/>
            </a:ln>
          </p:spPr>
          <p:style>
            <a:lnRef idx="2">
              <a:schemeClr val="accent1">
                <a:shade val="50000"/>
              </a:schemeClr>
            </a:lnRef>
            <a:fillRef idx="1">
              <a:schemeClr val="accent1"/>
            </a:fillRef>
            <a:effectRef idx="0">
              <a:schemeClr val="accent1"/>
            </a:effectRef>
            <a:fontRef idx="minor"/>
          </p:style>
        </p:sp>
        <p:sp>
          <p:nvSpPr>
            <p:cNvPr id="51" name="CustomShape 4"/>
            <p:cNvSpPr/>
            <p:nvPr/>
          </p:nvSpPr>
          <p:spPr>
            <a:xfrm>
              <a:off x="12685850" y="1499760"/>
              <a:ext cx="288000" cy="287280"/>
            </a:xfrm>
            <a:prstGeom prst="rect">
              <a:avLst/>
            </a:prstGeom>
            <a:solidFill>
              <a:srgbClr val="84A583"/>
            </a:solidFill>
            <a:ln>
              <a:noFill/>
            </a:ln>
          </p:spPr>
          <p:style>
            <a:lnRef idx="2">
              <a:schemeClr val="accent1">
                <a:shade val="50000"/>
              </a:schemeClr>
            </a:lnRef>
            <a:fillRef idx="1">
              <a:schemeClr val="accent1"/>
            </a:fillRef>
            <a:effectRef idx="0">
              <a:schemeClr val="accent1"/>
            </a:effectRef>
            <a:fontRef idx="minor"/>
          </p:style>
        </p:sp>
        <p:sp>
          <p:nvSpPr>
            <p:cNvPr id="52" name="CustomShape 5"/>
            <p:cNvSpPr/>
            <p:nvPr/>
          </p:nvSpPr>
          <p:spPr>
            <a:xfrm>
              <a:off x="12685850" y="1873080"/>
              <a:ext cx="288000" cy="287280"/>
            </a:xfrm>
            <a:prstGeom prst="rect">
              <a:avLst/>
            </a:prstGeom>
            <a:solidFill>
              <a:srgbClr val="ADC3AD"/>
            </a:solidFill>
            <a:ln>
              <a:noFill/>
            </a:ln>
          </p:spPr>
          <p:style>
            <a:lnRef idx="2">
              <a:schemeClr val="accent1">
                <a:shade val="50000"/>
              </a:schemeClr>
            </a:lnRef>
            <a:fillRef idx="1">
              <a:schemeClr val="accent1"/>
            </a:fillRef>
            <a:effectRef idx="0">
              <a:schemeClr val="accent1"/>
            </a:effectRef>
            <a:fontRef idx="minor"/>
          </p:style>
        </p:sp>
        <p:sp>
          <p:nvSpPr>
            <p:cNvPr id="53" name="CustomShape 6"/>
            <p:cNvSpPr/>
            <p:nvPr/>
          </p:nvSpPr>
          <p:spPr>
            <a:xfrm>
              <a:off x="12685850" y="2246400"/>
              <a:ext cx="288000" cy="287280"/>
            </a:xfrm>
            <a:prstGeom prst="rect">
              <a:avLst/>
            </a:prstGeom>
            <a:solidFill>
              <a:srgbClr val="D6E1D6"/>
            </a:solidFill>
            <a:ln>
              <a:noFill/>
            </a:ln>
          </p:spPr>
          <p:style>
            <a:lnRef idx="2">
              <a:schemeClr val="accent1">
                <a:shade val="50000"/>
              </a:schemeClr>
            </a:lnRef>
            <a:fillRef idx="1">
              <a:schemeClr val="accent1"/>
            </a:fillRef>
            <a:effectRef idx="0">
              <a:schemeClr val="accent1"/>
            </a:effectRef>
            <a:fontRef idx="minor"/>
          </p:style>
        </p:sp>
        <p:sp>
          <p:nvSpPr>
            <p:cNvPr id="54" name="CustomShape 7"/>
            <p:cNvSpPr/>
            <p:nvPr/>
          </p:nvSpPr>
          <p:spPr>
            <a:xfrm>
              <a:off x="12685850" y="6480"/>
              <a:ext cx="288000" cy="287280"/>
            </a:xfrm>
            <a:prstGeom prst="rect">
              <a:avLst/>
            </a:prstGeom>
            <a:solidFill>
              <a:srgbClr val="1E3E1D"/>
            </a:solidFill>
            <a:ln>
              <a:noFill/>
            </a:ln>
          </p:spPr>
          <p:style>
            <a:lnRef idx="2">
              <a:schemeClr val="accent1">
                <a:shade val="50000"/>
              </a:schemeClr>
            </a:lnRef>
            <a:fillRef idx="1">
              <a:schemeClr val="accent1"/>
            </a:fillRef>
            <a:effectRef idx="0">
              <a:schemeClr val="accent1"/>
            </a:effectRef>
            <a:fontRef idx="minor"/>
          </p:style>
        </p:sp>
        <p:sp>
          <p:nvSpPr>
            <p:cNvPr id="55" name="CustomShape 8"/>
            <p:cNvSpPr/>
            <p:nvPr/>
          </p:nvSpPr>
          <p:spPr>
            <a:xfrm>
              <a:off x="12685850" y="379800"/>
              <a:ext cx="288000" cy="287280"/>
            </a:xfrm>
            <a:prstGeom prst="rect">
              <a:avLst/>
            </a:prstGeom>
            <a:solidFill>
              <a:srgbClr val="285327"/>
            </a:solidFill>
            <a:ln>
              <a:noFill/>
            </a:ln>
          </p:spPr>
          <p:style>
            <a:lnRef idx="2">
              <a:schemeClr val="accent1">
                <a:shade val="50000"/>
              </a:schemeClr>
            </a:lnRef>
            <a:fillRef idx="1">
              <a:schemeClr val="accent1"/>
            </a:fillRef>
            <a:effectRef idx="0">
              <a:schemeClr val="accent1"/>
            </a:effectRef>
            <a:fontRef idx="minor"/>
          </p:style>
        </p:sp>
      </p:grpSp>
      <p:grpSp>
        <p:nvGrpSpPr>
          <p:cNvPr id="140" name="Group 139"/>
          <p:cNvGrpSpPr/>
          <p:nvPr userDrawn="1"/>
        </p:nvGrpSpPr>
        <p:grpSpPr>
          <a:xfrm>
            <a:off x="12685850" y="4330800"/>
            <a:ext cx="288000" cy="2527200"/>
            <a:chOff x="12685850" y="4330800"/>
            <a:chExt cx="288000" cy="2527200"/>
          </a:xfrm>
        </p:grpSpPr>
        <p:sp>
          <p:nvSpPr>
            <p:cNvPr id="57" name="CustomShape 2"/>
            <p:cNvSpPr/>
            <p:nvPr/>
          </p:nvSpPr>
          <p:spPr>
            <a:xfrm>
              <a:off x="12685850" y="5077440"/>
              <a:ext cx="288000" cy="287280"/>
            </a:xfrm>
            <a:prstGeom prst="rect">
              <a:avLst/>
            </a:prstGeom>
            <a:solidFill>
              <a:srgbClr val="898989"/>
            </a:solidFill>
            <a:ln>
              <a:noFill/>
            </a:ln>
          </p:spPr>
          <p:style>
            <a:lnRef idx="2">
              <a:schemeClr val="accent1">
                <a:shade val="50000"/>
              </a:schemeClr>
            </a:lnRef>
            <a:fillRef idx="1">
              <a:schemeClr val="accent1"/>
            </a:fillRef>
            <a:effectRef idx="0">
              <a:schemeClr val="accent1"/>
            </a:effectRef>
            <a:fontRef idx="minor"/>
          </p:style>
        </p:sp>
        <p:sp>
          <p:nvSpPr>
            <p:cNvPr id="58" name="CustomShape 3"/>
            <p:cNvSpPr/>
            <p:nvPr/>
          </p:nvSpPr>
          <p:spPr>
            <a:xfrm>
              <a:off x="12685850" y="5450760"/>
              <a:ext cx="288000" cy="287280"/>
            </a:xfrm>
            <a:prstGeom prst="rect">
              <a:avLst/>
            </a:prstGeom>
            <a:solidFill>
              <a:srgbClr val="A1A1A1"/>
            </a:solidFill>
            <a:ln>
              <a:noFill/>
            </a:ln>
          </p:spPr>
          <p:style>
            <a:lnRef idx="2">
              <a:schemeClr val="accent1">
                <a:shade val="50000"/>
              </a:schemeClr>
            </a:lnRef>
            <a:fillRef idx="1">
              <a:schemeClr val="accent1"/>
            </a:fillRef>
            <a:effectRef idx="0">
              <a:schemeClr val="accent1"/>
            </a:effectRef>
            <a:fontRef idx="minor"/>
          </p:style>
        </p:sp>
        <p:sp>
          <p:nvSpPr>
            <p:cNvPr id="59" name="CustomShape 4"/>
            <p:cNvSpPr/>
            <p:nvPr/>
          </p:nvSpPr>
          <p:spPr>
            <a:xfrm>
              <a:off x="12685850" y="5824080"/>
              <a:ext cx="288000" cy="287280"/>
            </a:xfrm>
            <a:prstGeom prst="rect">
              <a:avLst/>
            </a:prstGeom>
            <a:solidFill>
              <a:srgbClr val="B8B8B8"/>
            </a:solidFill>
            <a:ln>
              <a:noFill/>
            </a:ln>
          </p:spPr>
          <p:style>
            <a:lnRef idx="2">
              <a:schemeClr val="accent1">
                <a:shade val="50000"/>
              </a:schemeClr>
            </a:lnRef>
            <a:fillRef idx="1">
              <a:schemeClr val="accent1"/>
            </a:fillRef>
            <a:effectRef idx="0">
              <a:schemeClr val="accent1"/>
            </a:effectRef>
            <a:fontRef idx="minor"/>
          </p:style>
        </p:sp>
        <p:sp>
          <p:nvSpPr>
            <p:cNvPr id="60" name="CustomShape 5"/>
            <p:cNvSpPr/>
            <p:nvPr/>
          </p:nvSpPr>
          <p:spPr>
            <a:xfrm>
              <a:off x="12685850" y="6197400"/>
              <a:ext cx="288000" cy="28728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p:style>
        </p:sp>
        <p:sp>
          <p:nvSpPr>
            <p:cNvPr id="61" name="CustomShape 6"/>
            <p:cNvSpPr/>
            <p:nvPr/>
          </p:nvSpPr>
          <p:spPr>
            <a:xfrm>
              <a:off x="12685850" y="6570720"/>
              <a:ext cx="288000" cy="28728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p:style>
        </p:sp>
        <p:sp>
          <p:nvSpPr>
            <p:cNvPr id="62" name="CustomShape 7"/>
            <p:cNvSpPr/>
            <p:nvPr/>
          </p:nvSpPr>
          <p:spPr>
            <a:xfrm>
              <a:off x="12685850" y="4330800"/>
              <a:ext cx="288000" cy="287280"/>
            </a:xfrm>
            <a:prstGeom prst="rect">
              <a:avLst/>
            </a:prstGeom>
            <a:solidFill>
              <a:srgbClr val="525252"/>
            </a:solidFill>
            <a:ln>
              <a:noFill/>
            </a:ln>
          </p:spPr>
          <p:style>
            <a:lnRef idx="2">
              <a:schemeClr val="accent1">
                <a:shade val="50000"/>
              </a:schemeClr>
            </a:lnRef>
            <a:fillRef idx="1">
              <a:schemeClr val="accent1"/>
            </a:fillRef>
            <a:effectRef idx="0">
              <a:schemeClr val="accent1"/>
            </a:effectRef>
            <a:fontRef idx="minor"/>
          </p:style>
        </p:sp>
        <p:sp>
          <p:nvSpPr>
            <p:cNvPr id="63" name="CustomShape 8"/>
            <p:cNvSpPr/>
            <p:nvPr/>
          </p:nvSpPr>
          <p:spPr>
            <a:xfrm>
              <a:off x="12685850" y="4704120"/>
              <a:ext cx="288000" cy="287280"/>
            </a:xfrm>
            <a:prstGeom prst="rect">
              <a:avLst/>
            </a:prstGeom>
            <a:solidFill>
              <a:srgbClr val="6E6E6E"/>
            </a:solidFill>
            <a:ln>
              <a:noFill/>
            </a:ln>
          </p:spPr>
          <p:style>
            <a:lnRef idx="2">
              <a:schemeClr val="accent1">
                <a:shade val="50000"/>
              </a:schemeClr>
            </a:lnRef>
            <a:fillRef idx="1">
              <a:schemeClr val="accent1"/>
            </a:fillRef>
            <a:effectRef idx="0">
              <a:schemeClr val="accent1"/>
            </a:effectRef>
            <a:fontRef idx="minor"/>
          </p:style>
        </p:sp>
      </p:grpSp>
      <p:grpSp>
        <p:nvGrpSpPr>
          <p:cNvPr id="104" name="Group 103"/>
          <p:cNvGrpSpPr/>
          <p:nvPr userDrawn="1"/>
        </p:nvGrpSpPr>
        <p:grpSpPr>
          <a:xfrm>
            <a:off x="-794550" y="6480"/>
            <a:ext cx="288000" cy="2527200"/>
            <a:chOff x="-424080" y="6480"/>
            <a:chExt cx="288000" cy="2527200"/>
          </a:xfrm>
        </p:grpSpPr>
        <p:sp>
          <p:nvSpPr>
            <p:cNvPr id="105" name="CustomShape 2"/>
            <p:cNvSpPr/>
            <p:nvPr/>
          </p:nvSpPr>
          <p:spPr>
            <a:xfrm>
              <a:off x="-424080" y="753120"/>
              <a:ext cx="288000" cy="287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06" name="CustomShape 3"/>
            <p:cNvSpPr/>
            <p:nvPr/>
          </p:nvSpPr>
          <p:spPr>
            <a:xfrm>
              <a:off x="-424080" y="1126440"/>
              <a:ext cx="288000" cy="2872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107" name="CustomShape 4"/>
            <p:cNvSpPr/>
            <p:nvPr/>
          </p:nvSpPr>
          <p:spPr>
            <a:xfrm>
              <a:off x="-424080" y="1499760"/>
              <a:ext cx="288000" cy="28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108" name="CustomShape 5"/>
            <p:cNvSpPr/>
            <p:nvPr/>
          </p:nvSpPr>
          <p:spPr>
            <a:xfrm>
              <a:off x="-424080" y="1873080"/>
              <a:ext cx="288000" cy="2872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sp>
          <p:nvSpPr>
            <p:cNvPr id="109" name="CustomShape 6"/>
            <p:cNvSpPr/>
            <p:nvPr/>
          </p:nvSpPr>
          <p:spPr>
            <a:xfrm>
              <a:off x="-424080" y="2246400"/>
              <a:ext cx="288000" cy="2872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sp>
        <p:sp>
          <p:nvSpPr>
            <p:cNvPr id="110" name="CustomShape 7"/>
            <p:cNvSpPr/>
            <p:nvPr/>
          </p:nvSpPr>
          <p:spPr>
            <a:xfrm>
              <a:off x="-424080" y="6480"/>
              <a:ext cx="288000" cy="287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p:style>
        </p:sp>
        <p:sp>
          <p:nvSpPr>
            <p:cNvPr id="111" name="CustomShape 8"/>
            <p:cNvSpPr/>
            <p:nvPr/>
          </p:nvSpPr>
          <p:spPr>
            <a:xfrm>
              <a:off x="-424080" y="379800"/>
              <a:ext cx="288000" cy="2872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8" name="Group 7"/>
          <p:cNvGrpSpPr/>
          <p:nvPr userDrawn="1"/>
        </p:nvGrpSpPr>
        <p:grpSpPr>
          <a:xfrm>
            <a:off x="-794550" y="4330800"/>
            <a:ext cx="288000" cy="2527200"/>
            <a:chOff x="-794550" y="4330800"/>
            <a:chExt cx="288000" cy="2527200"/>
          </a:xfrm>
        </p:grpSpPr>
        <p:sp>
          <p:nvSpPr>
            <p:cNvPr id="113" name="CustomShape 2"/>
            <p:cNvSpPr/>
            <p:nvPr/>
          </p:nvSpPr>
          <p:spPr>
            <a:xfrm>
              <a:off x="-794550" y="5077440"/>
              <a:ext cx="288000" cy="287280"/>
            </a:xfrm>
            <a:prstGeom prst="rect">
              <a:avLst/>
            </a:prstGeom>
            <a:solidFill>
              <a:srgbClr val="F2C851"/>
            </a:solidFill>
            <a:ln>
              <a:noFill/>
            </a:ln>
          </p:spPr>
          <p:style>
            <a:lnRef idx="2">
              <a:schemeClr val="accent1">
                <a:shade val="50000"/>
              </a:schemeClr>
            </a:lnRef>
            <a:fillRef idx="1">
              <a:schemeClr val="accent1"/>
            </a:fillRef>
            <a:effectRef idx="0">
              <a:schemeClr val="accent1"/>
            </a:effectRef>
            <a:fontRef idx="minor"/>
          </p:style>
        </p:sp>
        <p:sp>
          <p:nvSpPr>
            <p:cNvPr id="114" name="CustomShape 3"/>
            <p:cNvSpPr/>
            <p:nvPr/>
          </p:nvSpPr>
          <p:spPr>
            <a:xfrm>
              <a:off x="-794550" y="5450760"/>
              <a:ext cx="288000" cy="287280"/>
            </a:xfrm>
            <a:prstGeom prst="rect">
              <a:avLst/>
            </a:prstGeom>
            <a:solidFill>
              <a:srgbClr val="F5D374"/>
            </a:solidFill>
            <a:ln>
              <a:noFill/>
            </a:ln>
          </p:spPr>
          <p:style>
            <a:lnRef idx="2">
              <a:schemeClr val="accent1">
                <a:shade val="50000"/>
              </a:schemeClr>
            </a:lnRef>
            <a:fillRef idx="1">
              <a:schemeClr val="accent1"/>
            </a:fillRef>
            <a:effectRef idx="0">
              <a:schemeClr val="accent1"/>
            </a:effectRef>
            <a:fontRef idx="minor"/>
          </p:style>
        </p:sp>
        <p:sp>
          <p:nvSpPr>
            <p:cNvPr id="115" name="CustomShape 4"/>
            <p:cNvSpPr/>
            <p:nvPr/>
          </p:nvSpPr>
          <p:spPr>
            <a:xfrm>
              <a:off x="-794550" y="5824080"/>
              <a:ext cx="288000" cy="287280"/>
            </a:xfrm>
            <a:prstGeom prst="rect">
              <a:avLst/>
            </a:prstGeom>
            <a:solidFill>
              <a:srgbClr val="F8DE97"/>
            </a:solidFill>
            <a:ln>
              <a:noFill/>
            </a:ln>
          </p:spPr>
          <p:style>
            <a:lnRef idx="2">
              <a:schemeClr val="accent1">
                <a:shade val="50000"/>
              </a:schemeClr>
            </a:lnRef>
            <a:fillRef idx="1">
              <a:schemeClr val="accent1"/>
            </a:fillRef>
            <a:effectRef idx="0">
              <a:schemeClr val="accent1"/>
            </a:effectRef>
            <a:fontRef idx="minor"/>
          </p:style>
        </p:sp>
        <p:sp>
          <p:nvSpPr>
            <p:cNvPr id="116" name="CustomShape 5"/>
            <p:cNvSpPr/>
            <p:nvPr/>
          </p:nvSpPr>
          <p:spPr>
            <a:xfrm>
              <a:off x="-794550" y="6197400"/>
              <a:ext cx="288000" cy="287280"/>
            </a:xfrm>
            <a:prstGeom prst="rect">
              <a:avLst/>
            </a:prstGeom>
            <a:solidFill>
              <a:srgbClr val="FAE9BA"/>
            </a:solidFill>
            <a:ln>
              <a:noFill/>
            </a:ln>
          </p:spPr>
          <p:style>
            <a:lnRef idx="2">
              <a:schemeClr val="accent1">
                <a:shade val="50000"/>
              </a:schemeClr>
            </a:lnRef>
            <a:fillRef idx="1">
              <a:schemeClr val="accent1"/>
            </a:fillRef>
            <a:effectRef idx="0">
              <a:schemeClr val="accent1"/>
            </a:effectRef>
            <a:fontRef idx="minor"/>
          </p:style>
        </p:sp>
        <p:sp>
          <p:nvSpPr>
            <p:cNvPr id="117" name="CustomShape 6"/>
            <p:cNvSpPr/>
            <p:nvPr/>
          </p:nvSpPr>
          <p:spPr>
            <a:xfrm>
              <a:off x="-794550" y="6570720"/>
              <a:ext cx="288000" cy="287280"/>
            </a:xfrm>
            <a:prstGeom prst="rect">
              <a:avLst/>
            </a:prstGeom>
            <a:solidFill>
              <a:srgbClr val="FDF4DD"/>
            </a:solidFill>
            <a:ln>
              <a:noFill/>
            </a:ln>
          </p:spPr>
          <p:style>
            <a:lnRef idx="2">
              <a:schemeClr val="accent1">
                <a:shade val="50000"/>
              </a:schemeClr>
            </a:lnRef>
            <a:fillRef idx="1">
              <a:schemeClr val="accent1"/>
            </a:fillRef>
            <a:effectRef idx="0">
              <a:schemeClr val="accent1"/>
            </a:effectRef>
            <a:fontRef idx="minor"/>
          </p:style>
        </p:sp>
        <p:sp>
          <p:nvSpPr>
            <p:cNvPr id="118" name="CustomShape 7"/>
            <p:cNvSpPr/>
            <p:nvPr/>
          </p:nvSpPr>
          <p:spPr>
            <a:xfrm>
              <a:off x="-794550" y="4330800"/>
              <a:ext cx="288000" cy="287280"/>
            </a:xfrm>
            <a:prstGeom prst="rect">
              <a:avLst/>
            </a:prstGeom>
            <a:solidFill>
              <a:srgbClr val="A98C38"/>
            </a:solidFill>
            <a:ln>
              <a:noFill/>
            </a:ln>
          </p:spPr>
          <p:style>
            <a:lnRef idx="2">
              <a:schemeClr val="accent1">
                <a:shade val="50000"/>
              </a:schemeClr>
            </a:lnRef>
            <a:fillRef idx="1">
              <a:schemeClr val="accent1"/>
            </a:fillRef>
            <a:effectRef idx="0">
              <a:schemeClr val="accent1"/>
            </a:effectRef>
            <a:fontRef idx="minor"/>
          </p:style>
        </p:sp>
        <p:sp>
          <p:nvSpPr>
            <p:cNvPr id="119" name="CustomShape 8"/>
            <p:cNvSpPr/>
            <p:nvPr/>
          </p:nvSpPr>
          <p:spPr>
            <a:xfrm>
              <a:off x="-794550" y="4704120"/>
              <a:ext cx="288000" cy="287280"/>
            </a:xfrm>
            <a:prstGeom prst="rect">
              <a:avLst/>
            </a:prstGeom>
            <a:solidFill>
              <a:srgbClr val="CDAA44"/>
            </a:solidFill>
            <a:ln>
              <a:noFill/>
            </a:ln>
          </p:spPr>
          <p:style>
            <a:lnRef idx="2">
              <a:schemeClr val="accent1">
                <a:shade val="50000"/>
              </a:schemeClr>
            </a:lnRef>
            <a:fillRef idx="1">
              <a:schemeClr val="accent1"/>
            </a:fillRef>
            <a:effectRef idx="0">
              <a:schemeClr val="accent1"/>
            </a:effectRef>
            <a:fontRef idx="minor"/>
          </p:style>
        </p:sp>
      </p:grpSp>
      <p:grpSp>
        <p:nvGrpSpPr>
          <p:cNvPr id="6" name="Group 5"/>
          <p:cNvGrpSpPr/>
          <p:nvPr userDrawn="1"/>
        </p:nvGrpSpPr>
        <p:grpSpPr>
          <a:xfrm>
            <a:off x="-427700" y="6480"/>
            <a:ext cx="288000" cy="2527200"/>
            <a:chOff x="-427700" y="6480"/>
            <a:chExt cx="288000" cy="2527200"/>
          </a:xfrm>
        </p:grpSpPr>
        <p:sp>
          <p:nvSpPr>
            <p:cNvPr id="121" name="CustomShape 2"/>
            <p:cNvSpPr/>
            <p:nvPr/>
          </p:nvSpPr>
          <p:spPr>
            <a:xfrm>
              <a:off x="-427700" y="753120"/>
              <a:ext cx="288000" cy="287280"/>
            </a:xfrm>
            <a:prstGeom prst="rect">
              <a:avLst/>
            </a:prstGeom>
            <a:solidFill>
              <a:srgbClr val="9B7D40"/>
            </a:solidFill>
            <a:ln>
              <a:noFill/>
            </a:ln>
          </p:spPr>
          <p:style>
            <a:lnRef idx="2">
              <a:schemeClr val="accent1">
                <a:shade val="50000"/>
              </a:schemeClr>
            </a:lnRef>
            <a:fillRef idx="1">
              <a:schemeClr val="accent1"/>
            </a:fillRef>
            <a:effectRef idx="0">
              <a:schemeClr val="accent1"/>
            </a:effectRef>
            <a:fontRef idx="minor"/>
          </p:style>
        </p:sp>
        <p:sp>
          <p:nvSpPr>
            <p:cNvPr id="122" name="CustomShape 3"/>
            <p:cNvSpPr/>
            <p:nvPr/>
          </p:nvSpPr>
          <p:spPr>
            <a:xfrm>
              <a:off x="-427700" y="1126440"/>
              <a:ext cx="288000" cy="287280"/>
            </a:xfrm>
            <a:prstGeom prst="rect">
              <a:avLst/>
            </a:prstGeom>
            <a:solidFill>
              <a:srgbClr val="AF9766"/>
            </a:solidFill>
            <a:ln>
              <a:noFill/>
            </a:ln>
          </p:spPr>
          <p:style>
            <a:lnRef idx="2">
              <a:schemeClr val="accent1">
                <a:shade val="50000"/>
              </a:schemeClr>
            </a:lnRef>
            <a:fillRef idx="1">
              <a:schemeClr val="accent1"/>
            </a:fillRef>
            <a:effectRef idx="0">
              <a:schemeClr val="accent1"/>
            </a:effectRef>
            <a:fontRef idx="minor"/>
          </p:style>
        </p:sp>
        <p:sp>
          <p:nvSpPr>
            <p:cNvPr id="123" name="CustomShape 4"/>
            <p:cNvSpPr/>
            <p:nvPr/>
          </p:nvSpPr>
          <p:spPr>
            <a:xfrm>
              <a:off x="-427700" y="1499760"/>
              <a:ext cx="288000" cy="287280"/>
            </a:xfrm>
            <a:prstGeom prst="rect">
              <a:avLst/>
            </a:prstGeom>
            <a:solidFill>
              <a:srgbClr val="C3B18C"/>
            </a:solidFill>
            <a:ln>
              <a:noFill/>
            </a:ln>
          </p:spPr>
          <p:style>
            <a:lnRef idx="2">
              <a:schemeClr val="accent1">
                <a:shade val="50000"/>
              </a:schemeClr>
            </a:lnRef>
            <a:fillRef idx="1">
              <a:schemeClr val="accent1"/>
            </a:fillRef>
            <a:effectRef idx="0">
              <a:schemeClr val="accent1"/>
            </a:effectRef>
            <a:fontRef idx="minor"/>
          </p:style>
        </p:sp>
        <p:sp>
          <p:nvSpPr>
            <p:cNvPr id="124" name="CustomShape 5"/>
            <p:cNvSpPr/>
            <p:nvPr/>
          </p:nvSpPr>
          <p:spPr>
            <a:xfrm>
              <a:off x="-427700" y="1873080"/>
              <a:ext cx="288000" cy="287280"/>
            </a:xfrm>
            <a:prstGeom prst="rect">
              <a:avLst/>
            </a:prstGeom>
            <a:solidFill>
              <a:srgbClr val="D7CBB3"/>
            </a:solidFill>
            <a:ln>
              <a:noFill/>
            </a:ln>
          </p:spPr>
          <p:style>
            <a:lnRef idx="2">
              <a:schemeClr val="accent1">
                <a:shade val="50000"/>
              </a:schemeClr>
            </a:lnRef>
            <a:fillRef idx="1">
              <a:schemeClr val="accent1"/>
            </a:fillRef>
            <a:effectRef idx="0">
              <a:schemeClr val="accent1"/>
            </a:effectRef>
            <a:fontRef idx="minor"/>
          </p:style>
        </p:sp>
        <p:sp>
          <p:nvSpPr>
            <p:cNvPr id="125" name="CustomShape 6"/>
            <p:cNvSpPr/>
            <p:nvPr/>
          </p:nvSpPr>
          <p:spPr>
            <a:xfrm>
              <a:off x="-427700" y="2246400"/>
              <a:ext cx="288000" cy="287280"/>
            </a:xfrm>
            <a:prstGeom prst="rect">
              <a:avLst/>
            </a:prstGeom>
            <a:solidFill>
              <a:srgbClr val="EBE5D9"/>
            </a:solidFill>
            <a:ln>
              <a:noFill/>
            </a:ln>
          </p:spPr>
          <p:style>
            <a:lnRef idx="2">
              <a:schemeClr val="accent1">
                <a:shade val="50000"/>
              </a:schemeClr>
            </a:lnRef>
            <a:fillRef idx="1">
              <a:schemeClr val="accent1"/>
            </a:fillRef>
            <a:effectRef idx="0">
              <a:schemeClr val="accent1"/>
            </a:effectRef>
            <a:fontRef idx="minor"/>
          </p:style>
        </p:sp>
        <p:sp>
          <p:nvSpPr>
            <p:cNvPr id="126" name="CustomShape 7"/>
            <p:cNvSpPr/>
            <p:nvPr/>
          </p:nvSpPr>
          <p:spPr>
            <a:xfrm>
              <a:off x="-427700" y="6480"/>
              <a:ext cx="288000" cy="287280"/>
            </a:xfrm>
            <a:prstGeom prst="rect">
              <a:avLst/>
            </a:prstGeom>
            <a:solidFill>
              <a:srgbClr val="5D4B26"/>
            </a:solidFill>
            <a:ln>
              <a:noFill/>
            </a:ln>
          </p:spPr>
          <p:style>
            <a:lnRef idx="2">
              <a:schemeClr val="accent1">
                <a:shade val="50000"/>
              </a:schemeClr>
            </a:lnRef>
            <a:fillRef idx="1">
              <a:schemeClr val="accent1"/>
            </a:fillRef>
            <a:effectRef idx="0">
              <a:schemeClr val="accent1"/>
            </a:effectRef>
            <a:fontRef idx="minor"/>
          </p:style>
        </p:sp>
        <p:sp>
          <p:nvSpPr>
            <p:cNvPr id="127" name="CustomShape 8"/>
            <p:cNvSpPr/>
            <p:nvPr/>
          </p:nvSpPr>
          <p:spPr>
            <a:xfrm>
              <a:off x="-427700" y="379800"/>
              <a:ext cx="288000" cy="287280"/>
            </a:xfrm>
            <a:prstGeom prst="rect">
              <a:avLst/>
            </a:prstGeom>
            <a:solidFill>
              <a:srgbClr val="7C6433"/>
            </a:solidFill>
            <a:ln>
              <a:noFill/>
            </a:ln>
          </p:spPr>
          <p:style>
            <a:lnRef idx="2">
              <a:schemeClr val="accent1">
                <a:shade val="50000"/>
              </a:schemeClr>
            </a:lnRef>
            <a:fillRef idx="1">
              <a:schemeClr val="accent1"/>
            </a:fillRef>
            <a:effectRef idx="0">
              <a:schemeClr val="accent1"/>
            </a:effectRef>
            <a:fontRef idx="minor"/>
          </p:style>
        </p:sp>
      </p:grpSp>
      <p:grpSp>
        <p:nvGrpSpPr>
          <p:cNvPr id="136" name="Group 135"/>
          <p:cNvGrpSpPr/>
          <p:nvPr userDrawn="1"/>
        </p:nvGrpSpPr>
        <p:grpSpPr>
          <a:xfrm>
            <a:off x="-427700" y="4330800"/>
            <a:ext cx="288000" cy="2527200"/>
            <a:chOff x="-427700" y="4330800"/>
            <a:chExt cx="288000" cy="2527200"/>
          </a:xfrm>
        </p:grpSpPr>
        <p:sp>
          <p:nvSpPr>
            <p:cNvPr id="129" name="CustomShape 2"/>
            <p:cNvSpPr/>
            <p:nvPr/>
          </p:nvSpPr>
          <p:spPr>
            <a:xfrm>
              <a:off x="-427700" y="5077440"/>
              <a:ext cx="288000" cy="287280"/>
            </a:xfrm>
            <a:prstGeom prst="rect">
              <a:avLst/>
            </a:prstGeom>
            <a:solidFill>
              <a:srgbClr val="00467A"/>
            </a:solidFill>
            <a:ln>
              <a:noFill/>
            </a:ln>
          </p:spPr>
          <p:style>
            <a:lnRef idx="2">
              <a:schemeClr val="accent1">
                <a:shade val="50000"/>
              </a:schemeClr>
            </a:lnRef>
            <a:fillRef idx="1">
              <a:schemeClr val="accent1"/>
            </a:fillRef>
            <a:effectRef idx="0">
              <a:schemeClr val="accent1"/>
            </a:effectRef>
            <a:fontRef idx="minor"/>
          </p:style>
        </p:sp>
        <p:sp>
          <p:nvSpPr>
            <p:cNvPr id="130" name="CustomShape 3"/>
            <p:cNvSpPr/>
            <p:nvPr/>
          </p:nvSpPr>
          <p:spPr>
            <a:xfrm>
              <a:off x="-427700" y="5450760"/>
              <a:ext cx="288000" cy="287280"/>
            </a:xfrm>
            <a:prstGeom prst="rect">
              <a:avLst/>
            </a:prstGeom>
            <a:solidFill>
              <a:srgbClr val="336B95"/>
            </a:solidFill>
            <a:ln>
              <a:noFill/>
            </a:ln>
          </p:spPr>
          <p:style>
            <a:lnRef idx="2">
              <a:schemeClr val="accent1">
                <a:shade val="50000"/>
              </a:schemeClr>
            </a:lnRef>
            <a:fillRef idx="1">
              <a:schemeClr val="accent1"/>
            </a:fillRef>
            <a:effectRef idx="0">
              <a:schemeClr val="accent1"/>
            </a:effectRef>
            <a:fontRef idx="minor"/>
          </p:style>
        </p:sp>
        <p:sp>
          <p:nvSpPr>
            <p:cNvPr id="131" name="CustomShape 4"/>
            <p:cNvSpPr/>
            <p:nvPr/>
          </p:nvSpPr>
          <p:spPr>
            <a:xfrm>
              <a:off x="-427700" y="5824080"/>
              <a:ext cx="288000" cy="287280"/>
            </a:xfrm>
            <a:prstGeom prst="rect">
              <a:avLst/>
            </a:prstGeom>
            <a:solidFill>
              <a:srgbClr val="6690AF"/>
            </a:solidFill>
            <a:ln>
              <a:noFill/>
            </a:ln>
          </p:spPr>
          <p:style>
            <a:lnRef idx="2">
              <a:schemeClr val="accent1">
                <a:shade val="50000"/>
              </a:schemeClr>
            </a:lnRef>
            <a:fillRef idx="1">
              <a:schemeClr val="accent1"/>
            </a:fillRef>
            <a:effectRef idx="0">
              <a:schemeClr val="accent1"/>
            </a:effectRef>
            <a:fontRef idx="minor"/>
          </p:style>
        </p:sp>
        <p:sp>
          <p:nvSpPr>
            <p:cNvPr id="132" name="CustomShape 5"/>
            <p:cNvSpPr/>
            <p:nvPr/>
          </p:nvSpPr>
          <p:spPr>
            <a:xfrm>
              <a:off x="-427700" y="6197400"/>
              <a:ext cx="288000" cy="287280"/>
            </a:xfrm>
            <a:prstGeom prst="rect">
              <a:avLst/>
            </a:prstGeom>
            <a:solidFill>
              <a:srgbClr val="99B5CA"/>
            </a:solidFill>
            <a:ln>
              <a:noFill/>
            </a:ln>
          </p:spPr>
          <p:style>
            <a:lnRef idx="2">
              <a:schemeClr val="accent1">
                <a:shade val="50000"/>
              </a:schemeClr>
            </a:lnRef>
            <a:fillRef idx="1">
              <a:schemeClr val="accent1"/>
            </a:fillRef>
            <a:effectRef idx="0">
              <a:schemeClr val="accent1"/>
            </a:effectRef>
            <a:fontRef idx="minor"/>
          </p:style>
        </p:sp>
        <p:sp>
          <p:nvSpPr>
            <p:cNvPr id="133" name="CustomShape 6"/>
            <p:cNvSpPr/>
            <p:nvPr/>
          </p:nvSpPr>
          <p:spPr>
            <a:xfrm>
              <a:off x="-427700" y="6570720"/>
              <a:ext cx="288000" cy="287280"/>
            </a:xfrm>
            <a:prstGeom prst="rect">
              <a:avLst/>
            </a:prstGeom>
            <a:solidFill>
              <a:srgbClr val="CCDAE5"/>
            </a:solidFill>
            <a:ln>
              <a:noFill/>
            </a:ln>
          </p:spPr>
          <p:style>
            <a:lnRef idx="2">
              <a:schemeClr val="accent1">
                <a:shade val="50000"/>
              </a:schemeClr>
            </a:lnRef>
            <a:fillRef idx="1">
              <a:schemeClr val="accent1"/>
            </a:fillRef>
            <a:effectRef idx="0">
              <a:schemeClr val="accent1"/>
            </a:effectRef>
            <a:fontRef idx="minor"/>
          </p:style>
        </p:sp>
        <p:sp>
          <p:nvSpPr>
            <p:cNvPr id="134" name="CustomShape 7"/>
            <p:cNvSpPr/>
            <p:nvPr/>
          </p:nvSpPr>
          <p:spPr>
            <a:xfrm>
              <a:off x="-427700" y="4330800"/>
              <a:ext cx="288000" cy="287280"/>
            </a:xfrm>
            <a:prstGeom prst="rect">
              <a:avLst/>
            </a:prstGeom>
            <a:solidFill>
              <a:srgbClr val="002A49"/>
            </a:solidFill>
            <a:ln>
              <a:noFill/>
            </a:ln>
          </p:spPr>
          <p:style>
            <a:lnRef idx="2">
              <a:schemeClr val="accent1">
                <a:shade val="50000"/>
              </a:schemeClr>
            </a:lnRef>
            <a:fillRef idx="1">
              <a:schemeClr val="accent1"/>
            </a:fillRef>
            <a:effectRef idx="0">
              <a:schemeClr val="accent1"/>
            </a:effectRef>
            <a:fontRef idx="minor"/>
          </p:style>
        </p:sp>
        <p:sp>
          <p:nvSpPr>
            <p:cNvPr id="135" name="CustomShape 8"/>
            <p:cNvSpPr/>
            <p:nvPr/>
          </p:nvSpPr>
          <p:spPr>
            <a:xfrm>
              <a:off x="-427700" y="4704120"/>
              <a:ext cx="288000" cy="287280"/>
            </a:xfrm>
            <a:prstGeom prst="rect">
              <a:avLst/>
            </a:prstGeom>
            <a:solidFill>
              <a:srgbClr val="003861"/>
            </a:solidFill>
            <a:ln>
              <a:noFill/>
            </a:ln>
          </p:spPr>
          <p:style>
            <a:lnRef idx="2">
              <a:schemeClr val="accent1">
                <a:shade val="50000"/>
              </a:schemeClr>
            </a:lnRef>
            <a:fillRef idx="1">
              <a:schemeClr val="accent1"/>
            </a:fillRef>
            <a:effectRef idx="0">
              <a:schemeClr val="accent1"/>
            </a:effectRef>
            <a:fontRef idx="minor"/>
          </p:style>
        </p:sp>
      </p:grpSp>
    </p:spTree>
    <p:extLst>
      <p:ext uri="{BB962C8B-B14F-4D97-AF65-F5344CB8AC3E}">
        <p14:creationId xmlns:p14="http://schemas.microsoft.com/office/powerpoint/2010/main" val="148104657"/>
      </p:ext>
    </p:extLst>
  </p:cSld>
  <p:clrMap bg1="lt1" tx1="dk1" bg2="lt2" tx2="dk2" accent1="accent1" accent2="accent2" accent3="accent3" accent4="accent4" accent5="accent5" accent6="accent6" hlink="hlink" folHlink="folHlink"/>
  <p:sldLayoutIdLst>
    <p:sldLayoutId id="2147483664" r:id="rId1"/>
    <p:sldLayoutId id="2147484389" r:id="rId2"/>
    <p:sldLayoutId id="2147483660" r:id="rId3"/>
    <p:sldLayoutId id="2147484413" r:id="rId4"/>
    <p:sldLayoutId id="2147484399" r:id="rId5"/>
    <p:sldLayoutId id="2147484414" r:id="rId6"/>
    <p:sldLayoutId id="2147484241" r:id="rId7"/>
    <p:sldLayoutId id="2147484400" r:id="rId8"/>
    <p:sldLayoutId id="2147483663" r:id="rId9"/>
    <p:sldLayoutId id="2147483661" r:id="rId10"/>
    <p:sldLayoutId id="2147483662" r:id="rId11"/>
    <p:sldLayoutId id="2147484409" r:id="rId12"/>
    <p:sldLayoutId id="2147483665" r:id="rId13"/>
    <p:sldLayoutId id="2147483667" r:id="rId14"/>
    <p:sldLayoutId id="2147484401" r:id="rId15"/>
    <p:sldLayoutId id="2147484224" r:id="rId16"/>
    <p:sldLayoutId id="2147484230" r:id="rId17"/>
    <p:sldLayoutId id="2147484225" r:id="rId18"/>
    <p:sldLayoutId id="2147484233" r:id="rId19"/>
    <p:sldLayoutId id="2147484226" r:id="rId20"/>
    <p:sldLayoutId id="2147484229" r:id="rId21"/>
    <p:sldLayoutId id="2147484231" r:id="rId22"/>
    <p:sldLayoutId id="2147484232" r:id="rId23"/>
    <p:sldLayoutId id="2147484242" r:id="rId24"/>
    <p:sldLayoutId id="2147484243" r:id="rId25"/>
    <p:sldLayoutId id="2147484244" r:id="rId26"/>
    <p:sldLayoutId id="2147484223" r:id="rId27"/>
    <p:sldLayoutId id="2147484402" r:id="rId28"/>
    <p:sldLayoutId id="2147484403" r:id="rId29"/>
    <p:sldLayoutId id="2147484404" r:id="rId30"/>
    <p:sldLayoutId id="2147484405" r:id="rId31"/>
    <p:sldLayoutId id="2147484406" r:id="rId32"/>
    <p:sldLayoutId id="2147484407" r:id="rId33"/>
    <p:sldLayoutId id="2147484408" r:id="rId3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cap="none" baseline="0">
          <a:solidFill>
            <a:schemeClr val="tx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cap="all" spc="200" baseline="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spc="20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400" kern="1200" spc="100" baseline="0">
          <a:solidFill>
            <a:schemeClr val="tx1"/>
          </a:solidFill>
          <a:latin typeface="+mn-lt"/>
          <a:ea typeface="+mn-ea"/>
          <a:cs typeface="+mn-cs"/>
        </a:defRPr>
      </a:lvl4pPr>
      <a:lvl5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lnSpc>
          <a:spcPct val="90000"/>
        </a:lnSpc>
        <a:spcBef>
          <a:spcPts val="500"/>
        </a:spcBef>
        <a:buFont typeface="Open Sans" panose="020B0606030504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a:xfrm>
            <a:off x="6134099" y="3269953"/>
            <a:ext cx="5949653" cy="720000"/>
          </a:xfrm>
        </p:spPr>
        <p:txBody>
          <a:bodyPr>
            <a:normAutofit/>
          </a:bodyPr>
          <a:lstStyle/>
          <a:p>
            <a:pPr>
              <a:lnSpc>
                <a:spcPct val="100000"/>
              </a:lnSpc>
            </a:pPr>
            <a:r>
              <a:rPr lang="pt-PT" sz="1050" cap="all" dirty="0"/>
              <a:t>José Miguel soares | </a:t>
            </a:r>
            <a:r>
              <a:rPr lang="pt-PT" sz="1000" cap="all" dirty="0"/>
              <a:t>Banco de </a:t>
            </a:r>
            <a:r>
              <a:rPr lang="pt-PT" sz="1000" cap="all" dirty="0" err="1"/>
              <a:t>portugal</a:t>
            </a:r>
            <a:endParaRPr lang="pt-PT" sz="1050" cap="all" dirty="0"/>
          </a:p>
        </p:txBody>
      </p:sp>
      <p:sp>
        <p:nvSpPr>
          <p:cNvPr id="5" name="Title 4"/>
          <p:cNvSpPr>
            <a:spLocks noGrp="1"/>
          </p:cNvSpPr>
          <p:nvPr>
            <p:ph type="title"/>
          </p:nvPr>
        </p:nvSpPr>
        <p:spPr>
          <a:xfrm>
            <a:off x="6134400" y="359999"/>
            <a:ext cx="5724000" cy="2873605"/>
          </a:xfrm>
        </p:spPr>
        <p:txBody>
          <a:bodyPr/>
          <a:lstStyle/>
          <a:p>
            <a:r>
              <a:rPr lang="en-US" sz="2000" dirty="0"/>
              <a:t>Text mining of companies annual reports in PDF format</a:t>
            </a:r>
            <a:endParaRPr lang="pt-PT" sz="2000" dirty="0"/>
          </a:p>
        </p:txBody>
      </p:sp>
      <p:pic>
        <p:nvPicPr>
          <p:cNvPr id="12" name="Picture Placeholder 1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05" r="105"/>
          <a:stretch>
            <a:fillRect/>
          </a:stretch>
        </p:blipFill>
        <p:spPr/>
      </p:pic>
      <p:sp>
        <p:nvSpPr>
          <p:cNvPr id="2" name="Text Placeholder 6">
            <a:extLst>
              <a:ext uri="{FF2B5EF4-FFF2-40B4-BE49-F238E27FC236}">
                <a16:creationId xmlns:a16="http://schemas.microsoft.com/office/drawing/2014/main" id="{C797D729-34AE-0B44-F51E-3047E6810F71}"/>
              </a:ext>
            </a:extLst>
          </p:cNvPr>
          <p:cNvSpPr txBox="1">
            <a:spLocks/>
          </p:cNvSpPr>
          <p:nvPr/>
        </p:nvSpPr>
        <p:spPr>
          <a:xfrm>
            <a:off x="6132673" y="4251298"/>
            <a:ext cx="5949653" cy="720000"/>
          </a:xfrm>
          <a:prstGeom prst="rect">
            <a:avLst/>
          </a:prstGeom>
          <a:noFill/>
        </p:spPr>
        <p:txBody>
          <a:bodyPr vert="horz" lIns="720000" tIns="0" rIns="360000" bIns="0" rtlCol="0" anchor="ctr" anchorCtr="0">
            <a:noAutofit/>
          </a:bodyPr>
          <a:lstStyle>
            <a:lvl1pPr marL="0" indent="0" algn="l" defTabSz="914400" rtl="0" eaLnBrk="1" latinLnBrk="0" hangingPunct="1">
              <a:lnSpc>
                <a:spcPct val="100000"/>
              </a:lnSpc>
              <a:spcBef>
                <a:spcPts val="1000"/>
              </a:spcBef>
              <a:buFont typeface="Arial" panose="020B0604020202020204" pitchFamily="34" charset="0"/>
              <a:buNone/>
              <a:defRPr sz="1200" kern="1200" cap="all" spc="4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cap="all" spc="200" baseline="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spc="20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400" kern="1200" spc="100" baseline="0">
                <a:solidFill>
                  <a:schemeClr val="tx1"/>
                </a:solidFill>
                <a:latin typeface="+mn-lt"/>
                <a:ea typeface="+mn-ea"/>
                <a:cs typeface="+mn-cs"/>
              </a:defRPr>
            </a:lvl4pPr>
            <a:lvl5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lnSpc>
                <a:spcPct val="90000"/>
              </a:lnSpc>
              <a:spcBef>
                <a:spcPts val="500"/>
              </a:spcBef>
              <a:buFont typeface="Open Sans" panose="020B0606030504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pt-PT" sz="800" b="1" dirty="0">
                <a:latin typeface="+mn-lt"/>
              </a:rPr>
              <a:t>56th </a:t>
            </a:r>
            <a:r>
              <a:rPr lang="pt-PT" sz="800" b="1" dirty="0" err="1">
                <a:latin typeface="+mn-lt"/>
              </a:rPr>
              <a:t>World</a:t>
            </a:r>
            <a:r>
              <a:rPr lang="pt-PT" sz="800" b="1" dirty="0">
                <a:latin typeface="+mn-lt"/>
              </a:rPr>
              <a:t> </a:t>
            </a:r>
            <a:r>
              <a:rPr lang="pt-PT" sz="800" b="1" dirty="0" err="1">
                <a:latin typeface="+mn-lt"/>
              </a:rPr>
              <a:t>Continuous</a:t>
            </a:r>
            <a:r>
              <a:rPr lang="pt-PT" sz="800" b="1" dirty="0">
                <a:latin typeface="+mn-lt"/>
              </a:rPr>
              <a:t> </a:t>
            </a:r>
            <a:r>
              <a:rPr lang="pt-PT" sz="800" b="1" dirty="0" err="1">
                <a:latin typeface="+mn-lt"/>
              </a:rPr>
              <a:t>Auditing</a:t>
            </a:r>
            <a:r>
              <a:rPr lang="pt-PT" sz="800" b="1" dirty="0">
                <a:latin typeface="+mn-lt"/>
              </a:rPr>
              <a:t> </a:t>
            </a:r>
            <a:r>
              <a:rPr lang="pt-PT" sz="800" b="1" dirty="0" err="1">
                <a:latin typeface="+mn-lt"/>
              </a:rPr>
              <a:t>and</a:t>
            </a:r>
            <a:endParaRPr lang="pt-PT" sz="800" b="1" dirty="0">
              <a:latin typeface="+mn-lt"/>
            </a:endParaRPr>
          </a:p>
          <a:p>
            <a:pPr algn="l"/>
            <a:r>
              <a:rPr lang="pt-PT" sz="800" b="1" dirty="0" err="1">
                <a:latin typeface="+mn-lt"/>
              </a:rPr>
              <a:t>Reporting</a:t>
            </a:r>
            <a:r>
              <a:rPr lang="pt-PT" sz="800" b="1" dirty="0">
                <a:latin typeface="+mn-lt"/>
              </a:rPr>
              <a:t> </a:t>
            </a:r>
            <a:r>
              <a:rPr lang="pt-PT" sz="800" b="1" dirty="0" err="1">
                <a:latin typeface="+mn-lt"/>
              </a:rPr>
              <a:t>Symposium</a:t>
            </a:r>
            <a:r>
              <a:rPr lang="pt-PT" sz="800" b="1" dirty="0">
                <a:latin typeface="+mn-lt"/>
              </a:rPr>
              <a:t> (WCARS)</a:t>
            </a:r>
          </a:p>
          <a:p>
            <a:pPr algn="l"/>
            <a:endParaRPr lang="pt-PT" sz="800" dirty="0">
              <a:latin typeface="+mn-lt"/>
            </a:endParaRPr>
          </a:p>
          <a:p>
            <a:pPr algn="l"/>
            <a:r>
              <a:rPr lang="pt-PT" sz="800" dirty="0">
                <a:latin typeface="+mn-lt"/>
              </a:rPr>
              <a:t>Banco de </a:t>
            </a:r>
            <a:r>
              <a:rPr lang="pt-PT" sz="800" dirty="0" err="1">
                <a:latin typeface="+mn-lt"/>
              </a:rPr>
              <a:t>España</a:t>
            </a:r>
            <a:r>
              <a:rPr lang="pt-PT" sz="800" dirty="0">
                <a:latin typeface="+mn-lt"/>
              </a:rPr>
              <a:t> – </a:t>
            </a:r>
            <a:r>
              <a:rPr lang="pt-PT" sz="800" dirty="0" err="1">
                <a:latin typeface="+mn-lt"/>
              </a:rPr>
              <a:t>april</a:t>
            </a:r>
            <a:r>
              <a:rPr lang="pt-PT" sz="800" dirty="0">
                <a:latin typeface="+mn-lt"/>
              </a:rPr>
              <a:t> 27 &amp; 28, 2023</a:t>
            </a:r>
          </a:p>
        </p:txBody>
      </p:sp>
    </p:spTree>
    <p:extLst>
      <p:ext uri="{BB962C8B-B14F-4D97-AF65-F5344CB8AC3E}">
        <p14:creationId xmlns:p14="http://schemas.microsoft.com/office/powerpoint/2010/main" val="1158047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02. </a:t>
            </a:r>
            <a:r>
              <a:rPr lang="pt-PT" sz="2000" dirty="0" err="1"/>
              <a:t>framework</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pic>
        <p:nvPicPr>
          <p:cNvPr id="15" name="Picture 14">
            <a:extLst>
              <a:ext uri="{FF2B5EF4-FFF2-40B4-BE49-F238E27FC236}">
                <a16:creationId xmlns:a16="http://schemas.microsoft.com/office/drawing/2014/main" id="{6071438D-7E36-583B-6D3E-EAB836E5C42D}"/>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1111" r="11032" b="13333"/>
          <a:stretch/>
        </p:blipFill>
        <p:spPr>
          <a:xfrm>
            <a:off x="1648041" y="3441938"/>
            <a:ext cx="867200" cy="965324"/>
          </a:xfrm>
          <a:prstGeom prst="rect">
            <a:avLst/>
          </a:prstGeom>
        </p:spPr>
      </p:pic>
      <p:sp>
        <p:nvSpPr>
          <p:cNvPr id="16" name="Right Arrow 30">
            <a:extLst>
              <a:ext uri="{FF2B5EF4-FFF2-40B4-BE49-F238E27FC236}">
                <a16:creationId xmlns:a16="http://schemas.microsoft.com/office/drawing/2014/main" id="{7FBD04A5-3C8D-61CD-F6EF-3F27907AE25E}"/>
              </a:ext>
            </a:extLst>
          </p:cNvPr>
          <p:cNvSpPr/>
          <p:nvPr/>
        </p:nvSpPr>
        <p:spPr>
          <a:xfrm>
            <a:off x="2590337" y="3808299"/>
            <a:ext cx="1038223" cy="303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8" descr="python - Apex Ensino">
            <a:extLst>
              <a:ext uri="{FF2B5EF4-FFF2-40B4-BE49-F238E27FC236}">
                <a16:creationId xmlns:a16="http://schemas.microsoft.com/office/drawing/2014/main" id="{59089542-C63F-5A64-1082-0E9531109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9429" y="2849970"/>
            <a:ext cx="2294789" cy="220460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DF to XLS Converter - My PDF Tools - 100% FREE!">
            <a:extLst>
              <a:ext uri="{FF2B5EF4-FFF2-40B4-BE49-F238E27FC236}">
                <a16:creationId xmlns:a16="http://schemas.microsoft.com/office/drawing/2014/main" id="{AAF2D957-F1FE-1390-62B1-15F282F4C8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9919" y="3408889"/>
            <a:ext cx="1011399" cy="101139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30">
            <a:extLst>
              <a:ext uri="{FF2B5EF4-FFF2-40B4-BE49-F238E27FC236}">
                <a16:creationId xmlns:a16="http://schemas.microsoft.com/office/drawing/2014/main" id="{D416EB5C-C941-5993-0998-70F9346956C0}"/>
              </a:ext>
            </a:extLst>
          </p:cNvPr>
          <p:cNvSpPr/>
          <p:nvPr/>
        </p:nvSpPr>
        <p:spPr>
          <a:xfrm>
            <a:off x="8041136" y="3832509"/>
            <a:ext cx="1038223" cy="303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8">
            <a:extLst>
              <a:ext uri="{FF2B5EF4-FFF2-40B4-BE49-F238E27FC236}">
                <a16:creationId xmlns:a16="http://schemas.microsoft.com/office/drawing/2014/main" id="{CDC3C1B9-D169-A9EE-A7F6-09832F90AC05}"/>
              </a:ext>
            </a:extLst>
          </p:cNvPr>
          <p:cNvSpPr>
            <a:spLocks noGrp="1"/>
          </p:cNvSpPr>
          <p:nvPr>
            <p:ph type="body" sz="quarter" idx="16"/>
          </p:nvPr>
        </p:nvSpPr>
        <p:spPr>
          <a:xfrm>
            <a:off x="715200" y="1405394"/>
            <a:ext cx="10756800" cy="4885575"/>
          </a:xfrm>
        </p:spPr>
        <p:txBody>
          <a:bodyPr/>
          <a:lstStyle/>
          <a:p>
            <a:pPr marL="285750" lvl="1" indent="-285750">
              <a:lnSpc>
                <a:spcPct val="150000"/>
              </a:lnSpc>
              <a:spcBef>
                <a:spcPts val="0"/>
              </a:spcBef>
              <a:buFont typeface="Arial" panose="020B0604020202020204" pitchFamily="34" charset="0"/>
              <a:buChar char="•"/>
            </a:pP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importante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aspects</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qualitative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implementation</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model</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is</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choice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optimal</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software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and</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also</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sp>
        <p:nvSpPr>
          <p:cNvPr id="27" name="Rectangle 26">
            <a:extLst>
              <a:ext uri="{FF2B5EF4-FFF2-40B4-BE49-F238E27FC236}">
                <a16:creationId xmlns:a16="http://schemas.microsoft.com/office/drawing/2014/main" id="{383C84EF-35DE-E672-6746-09EFEAF4AD40}"/>
              </a:ext>
            </a:extLst>
          </p:cNvPr>
          <p:cNvSpPr/>
          <p:nvPr/>
        </p:nvSpPr>
        <p:spPr>
          <a:xfrm>
            <a:off x="3697302" y="2589989"/>
            <a:ext cx="4195985" cy="2649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33940929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02. </a:t>
            </a:r>
            <a:r>
              <a:rPr lang="pt-PT" sz="2000" dirty="0" err="1"/>
              <a:t>framework</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pic>
        <p:nvPicPr>
          <p:cNvPr id="15" name="Picture 14">
            <a:extLst>
              <a:ext uri="{FF2B5EF4-FFF2-40B4-BE49-F238E27FC236}">
                <a16:creationId xmlns:a16="http://schemas.microsoft.com/office/drawing/2014/main" id="{6071438D-7E36-583B-6D3E-EAB836E5C42D}"/>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1111" r="11032" b="13333"/>
          <a:stretch/>
        </p:blipFill>
        <p:spPr>
          <a:xfrm>
            <a:off x="1355961" y="3430901"/>
            <a:ext cx="867200" cy="965324"/>
          </a:xfrm>
          <a:prstGeom prst="rect">
            <a:avLst/>
          </a:prstGeom>
        </p:spPr>
      </p:pic>
      <p:sp>
        <p:nvSpPr>
          <p:cNvPr id="16" name="Right Arrow 30">
            <a:extLst>
              <a:ext uri="{FF2B5EF4-FFF2-40B4-BE49-F238E27FC236}">
                <a16:creationId xmlns:a16="http://schemas.microsoft.com/office/drawing/2014/main" id="{7FBD04A5-3C8D-61CD-F6EF-3F27907AE25E}"/>
              </a:ext>
            </a:extLst>
          </p:cNvPr>
          <p:cNvSpPr/>
          <p:nvPr/>
        </p:nvSpPr>
        <p:spPr>
          <a:xfrm>
            <a:off x="2214320" y="3808299"/>
            <a:ext cx="1038223" cy="303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2" descr="PDF to XLS Converter - My PDF Tools - 100% FREE!">
            <a:extLst>
              <a:ext uri="{FF2B5EF4-FFF2-40B4-BE49-F238E27FC236}">
                <a16:creationId xmlns:a16="http://schemas.microsoft.com/office/drawing/2014/main" id="{AAF2D957-F1FE-1390-62B1-15F282F4C8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54122" y="3408889"/>
            <a:ext cx="1011399" cy="101139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30">
            <a:extLst>
              <a:ext uri="{FF2B5EF4-FFF2-40B4-BE49-F238E27FC236}">
                <a16:creationId xmlns:a16="http://schemas.microsoft.com/office/drawing/2014/main" id="{D416EB5C-C941-5993-0998-70F9346956C0}"/>
              </a:ext>
            </a:extLst>
          </p:cNvPr>
          <p:cNvSpPr/>
          <p:nvPr/>
        </p:nvSpPr>
        <p:spPr>
          <a:xfrm>
            <a:off x="8588068" y="3832509"/>
            <a:ext cx="1038223" cy="303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8">
            <a:extLst>
              <a:ext uri="{FF2B5EF4-FFF2-40B4-BE49-F238E27FC236}">
                <a16:creationId xmlns:a16="http://schemas.microsoft.com/office/drawing/2014/main" id="{CDC3C1B9-D169-A9EE-A7F6-09832F90AC05}"/>
              </a:ext>
            </a:extLst>
          </p:cNvPr>
          <p:cNvSpPr>
            <a:spLocks noGrp="1"/>
          </p:cNvSpPr>
          <p:nvPr>
            <p:ph type="body" sz="quarter" idx="16"/>
          </p:nvPr>
        </p:nvSpPr>
        <p:spPr>
          <a:xfrm>
            <a:off x="715200" y="1405394"/>
            <a:ext cx="10756800" cy="4885575"/>
          </a:xfrm>
        </p:spPr>
        <p:txBody>
          <a:bodyPr/>
          <a:lstStyle/>
          <a:p>
            <a:pPr marL="285750" lvl="1" indent="-285750">
              <a:lnSpc>
                <a:spcPct val="150000"/>
              </a:lnSpc>
              <a:spcBef>
                <a:spcPts val="0"/>
              </a:spcBef>
              <a:buFont typeface="Arial" panose="020B0604020202020204" pitchFamily="34" charset="0"/>
              <a:buChar char="•"/>
            </a:pP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software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environment</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sp>
        <p:nvSpPr>
          <p:cNvPr id="27" name="Rectangle 26">
            <a:extLst>
              <a:ext uri="{FF2B5EF4-FFF2-40B4-BE49-F238E27FC236}">
                <a16:creationId xmlns:a16="http://schemas.microsoft.com/office/drawing/2014/main" id="{383C84EF-35DE-E672-6746-09EFEAF4AD40}"/>
              </a:ext>
            </a:extLst>
          </p:cNvPr>
          <p:cNvSpPr/>
          <p:nvPr/>
        </p:nvSpPr>
        <p:spPr>
          <a:xfrm>
            <a:off x="3448082" y="2469735"/>
            <a:ext cx="4855598" cy="31563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0" name="Rectangle 19">
            <a:extLst>
              <a:ext uri="{FF2B5EF4-FFF2-40B4-BE49-F238E27FC236}">
                <a16:creationId xmlns:a16="http://schemas.microsoft.com/office/drawing/2014/main" id="{AAB4B3B6-0FD4-F46D-2D87-5C683BAF8B3D}"/>
              </a:ext>
            </a:extLst>
          </p:cNvPr>
          <p:cNvSpPr/>
          <p:nvPr/>
        </p:nvSpPr>
        <p:spPr>
          <a:xfrm>
            <a:off x="5517921" y="2793090"/>
            <a:ext cx="683200" cy="276999"/>
          </a:xfrm>
          <a:prstGeom prst="rect">
            <a:avLst/>
          </a:prstGeom>
        </p:spPr>
        <p:txBody>
          <a:bodyPr wrap="none">
            <a:spAutoFit/>
          </a:bodyPr>
          <a:lstStyle/>
          <a:p>
            <a:r>
              <a:rPr lang="pt-PT" sz="1200" b="1" dirty="0">
                <a:solidFill>
                  <a:srgbClr val="9B7D40"/>
                </a:solidFill>
              </a:rPr>
              <a:t>tabula</a:t>
            </a:r>
          </a:p>
        </p:txBody>
      </p:sp>
      <p:pic>
        <p:nvPicPr>
          <p:cNvPr id="21" name="Picture 2" descr="Ficheiro:Python logo and wordmark.svg – Wikipédia, a enciclopédia livre">
            <a:extLst>
              <a:ext uri="{FF2B5EF4-FFF2-40B4-BE49-F238E27FC236}">
                <a16:creationId xmlns:a16="http://schemas.microsoft.com/office/drawing/2014/main" id="{C1C42E74-7DA8-7B26-F2B1-17D2D8F4E0B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95736" y="3357321"/>
            <a:ext cx="4091081" cy="1213687"/>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FE76D43D-BAFE-4988-CE86-A3531DC19AC0}"/>
              </a:ext>
            </a:extLst>
          </p:cNvPr>
          <p:cNvSpPr/>
          <p:nvPr/>
        </p:nvSpPr>
        <p:spPr>
          <a:xfrm>
            <a:off x="3483140" y="4544526"/>
            <a:ext cx="1170513" cy="369332"/>
          </a:xfrm>
          <a:prstGeom prst="rect">
            <a:avLst/>
          </a:prstGeom>
        </p:spPr>
        <p:txBody>
          <a:bodyPr wrap="none">
            <a:spAutoFit/>
          </a:bodyPr>
          <a:lstStyle/>
          <a:p>
            <a:r>
              <a:rPr lang="pt-PT" b="1" dirty="0" err="1">
                <a:solidFill>
                  <a:srgbClr val="F2C851"/>
                </a:solidFill>
              </a:rPr>
              <a:t>tabulate</a:t>
            </a:r>
            <a:endParaRPr lang="pt-PT" b="1" dirty="0">
              <a:solidFill>
                <a:srgbClr val="F2C851"/>
              </a:solidFill>
            </a:endParaRPr>
          </a:p>
        </p:txBody>
      </p:sp>
      <p:sp>
        <p:nvSpPr>
          <p:cNvPr id="23" name="Rectangle 22">
            <a:extLst>
              <a:ext uri="{FF2B5EF4-FFF2-40B4-BE49-F238E27FC236}">
                <a16:creationId xmlns:a16="http://schemas.microsoft.com/office/drawing/2014/main" id="{1F528EB1-682A-979C-522F-984B2354DA82}"/>
              </a:ext>
            </a:extLst>
          </p:cNvPr>
          <p:cNvSpPr/>
          <p:nvPr/>
        </p:nvSpPr>
        <p:spPr>
          <a:xfrm>
            <a:off x="4752114" y="4924246"/>
            <a:ext cx="1034257" cy="369332"/>
          </a:xfrm>
          <a:prstGeom prst="rect">
            <a:avLst/>
          </a:prstGeom>
        </p:spPr>
        <p:txBody>
          <a:bodyPr wrap="none">
            <a:spAutoFit/>
          </a:bodyPr>
          <a:lstStyle/>
          <a:p>
            <a:r>
              <a:rPr lang="pt-PT" b="1" dirty="0">
                <a:solidFill>
                  <a:srgbClr val="F2C851"/>
                </a:solidFill>
              </a:rPr>
              <a:t>PyPDF2</a:t>
            </a:r>
          </a:p>
        </p:txBody>
      </p:sp>
      <p:sp>
        <p:nvSpPr>
          <p:cNvPr id="24" name="Rectangle 23">
            <a:extLst>
              <a:ext uri="{FF2B5EF4-FFF2-40B4-BE49-F238E27FC236}">
                <a16:creationId xmlns:a16="http://schemas.microsoft.com/office/drawing/2014/main" id="{7DB0B4D8-6596-DC21-F8F2-A70F4108E750}"/>
              </a:ext>
            </a:extLst>
          </p:cNvPr>
          <p:cNvSpPr/>
          <p:nvPr/>
        </p:nvSpPr>
        <p:spPr>
          <a:xfrm>
            <a:off x="6869456" y="4238347"/>
            <a:ext cx="1301959" cy="461665"/>
          </a:xfrm>
          <a:prstGeom prst="rect">
            <a:avLst/>
          </a:prstGeom>
        </p:spPr>
        <p:txBody>
          <a:bodyPr wrap="none">
            <a:spAutoFit/>
          </a:bodyPr>
          <a:lstStyle/>
          <a:p>
            <a:r>
              <a:rPr lang="pt-PT" sz="2400" b="1" dirty="0">
                <a:solidFill>
                  <a:srgbClr val="9B7D40"/>
                </a:solidFill>
              </a:rPr>
              <a:t>pandas</a:t>
            </a:r>
          </a:p>
        </p:txBody>
      </p:sp>
      <p:sp>
        <p:nvSpPr>
          <p:cNvPr id="28" name="Rectangle 27">
            <a:extLst>
              <a:ext uri="{FF2B5EF4-FFF2-40B4-BE49-F238E27FC236}">
                <a16:creationId xmlns:a16="http://schemas.microsoft.com/office/drawing/2014/main" id="{5E289752-9247-C5DC-4130-8E70C07E61A9}"/>
              </a:ext>
            </a:extLst>
          </p:cNvPr>
          <p:cNvSpPr/>
          <p:nvPr/>
        </p:nvSpPr>
        <p:spPr>
          <a:xfrm>
            <a:off x="3945996" y="2931590"/>
            <a:ext cx="857542" cy="307777"/>
          </a:xfrm>
          <a:prstGeom prst="rect">
            <a:avLst/>
          </a:prstGeom>
        </p:spPr>
        <p:txBody>
          <a:bodyPr wrap="none">
            <a:spAutoFit/>
          </a:bodyPr>
          <a:lstStyle/>
          <a:p>
            <a:r>
              <a:rPr lang="pt-PT" sz="1400" b="1" dirty="0" err="1">
                <a:solidFill>
                  <a:srgbClr val="00467A"/>
                </a:solidFill>
              </a:rPr>
              <a:t>numpy</a:t>
            </a:r>
            <a:r>
              <a:rPr lang="pt-PT" sz="1400" b="1" dirty="0">
                <a:solidFill>
                  <a:srgbClr val="00467A"/>
                </a:solidFill>
              </a:rPr>
              <a:t> </a:t>
            </a:r>
          </a:p>
        </p:txBody>
      </p:sp>
      <p:sp>
        <p:nvSpPr>
          <p:cNvPr id="29" name="TextBox 28">
            <a:extLst>
              <a:ext uri="{FF2B5EF4-FFF2-40B4-BE49-F238E27FC236}">
                <a16:creationId xmlns:a16="http://schemas.microsoft.com/office/drawing/2014/main" id="{227E69FD-947C-62ED-3AB9-003F8B1D7DBA}"/>
              </a:ext>
            </a:extLst>
          </p:cNvPr>
          <p:cNvSpPr txBox="1"/>
          <p:nvPr/>
        </p:nvSpPr>
        <p:spPr>
          <a:xfrm>
            <a:off x="4031972" y="2608790"/>
            <a:ext cx="3816561" cy="369332"/>
          </a:xfrm>
          <a:prstGeom prst="rect">
            <a:avLst/>
          </a:prstGeom>
          <a:noFill/>
        </p:spPr>
        <p:txBody>
          <a:bodyPr wrap="square" rtlCol="0">
            <a:spAutoFit/>
          </a:bodyPr>
          <a:lstStyle/>
          <a:p>
            <a:pPr algn="r"/>
            <a:r>
              <a:rPr lang="pt-PT" b="1" dirty="0" err="1">
                <a:solidFill>
                  <a:srgbClr val="F2C851"/>
                </a:solidFill>
              </a:rPr>
              <a:t>csv</a:t>
            </a:r>
            <a:endParaRPr lang="pt-PT" b="1" dirty="0">
              <a:solidFill>
                <a:srgbClr val="F2C851"/>
              </a:solidFill>
            </a:endParaRPr>
          </a:p>
        </p:txBody>
      </p:sp>
      <p:sp>
        <p:nvSpPr>
          <p:cNvPr id="30" name="Rectangle 29">
            <a:extLst>
              <a:ext uri="{FF2B5EF4-FFF2-40B4-BE49-F238E27FC236}">
                <a16:creationId xmlns:a16="http://schemas.microsoft.com/office/drawing/2014/main" id="{C61FC575-85BA-5A11-CB86-CC22CC9A1F79}"/>
              </a:ext>
            </a:extLst>
          </p:cNvPr>
          <p:cNvSpPr/>
          <p:nvPr/>
        </p:nvSpPr>
        <p:spPr>
          <a:xfrm>
            <a:off x="5789272" y="4804458"/>
            <a:ext cx="1225848" cy="307777"/>
          </a:xfrm>
          <a:prstGeom prst="rect">
            <a:avLst/>
          </a:prstGeom>
        </p:spPr>
        <p:txBody>
          <a:bodyPr wrap="none">
            <a:spAutoFit/>
          </a:bodyPr>
          <a:lstStyle/>
          <a:p>
            <a:r>
              <a:rPr lang="pt-PT" sz="1400" b="1" dirty="0" err="1">
                <a:solidFill>
                  <a:srgbClr val="00467A"/>
                </a:solidFill>
              </a:rPr>
              <a:t>pytesseract</a:t>
            </a:r>
            <a:endParaRPr lang="pt-PT" sz="1400" b="1" dirty="0">
              <a:solidFill>
                <a:srgbClr val="00467A"/>
              </a:solidFill>
            </a:endParaRPr>
          </a:p>
        </p:txBody>
      </p:sp>
      <p:sp>
        <p:nvSpPr>
          <p:cNvPr id="31" name="Rectangle 30">
            <a:extLst>
              <a:ext uri="{FF2B5EF4-FFF2-40B4-BE49-F238E27FC236}">
                <a16:creationId xmlns:a16="http://schemas.microsoft.com/office/drawing/2014/main" id="{EF1840CC-F8A8-AB25-6599-C2CDADF721BC}"/>
              </a:ext>
            </a:extLst>
          </p:cNvPr>
          <p:cNvSpPr/>
          <p:nvPr/>
        </p:nvSpPr>
        <p:spPr>
          <a:xfrm>
            <a:off x="7445218" y="5007559"/>
            <a:ext cx="806631" cy="276999"/>
          </a:xfrm>
          <a:prstGeom prst="rect">
            <a:avLst/>
          </a:prstGeom>
        </p:spPr>
        <p:txBody>
          <a:bodyPr wrap="none">
            <a:spAutoFit/>
          </a:bodyPr>
          <a:lstStyle/>
          <a:p>
            <a:r>
              <a:rPr lang="pt-PT" sz="1200" b="1" dirty="0">
                <a:solidFill>
                  <a:srgbClr val="9B7D40"/>
                </a:solidFill>
              </a:rPr>
              <a:t>camelot</a:t>
            </a:r>
          </a:p>
        </p:txBody>
      </p:sp>
    </p:spTree>
    <p:extLst>
      <p:ext uri="{BB962C8B-B14F-4D97-AF65-F5344CB8AC3E}">
        <p14:creationId xmlns:p14="http://schemas.microsoft.com/office/powerpoint/2010/main" val="401870470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2169" b="32169"/>
          <a:stretch>
            <a:fillRect/>
          </a:stretch>
        </p:blipFill>
        <p:spPr/>
      </p:pic>
      <p:sp>
        <p:nvSpPr>
          <p:cNvPr id="8" name="Rectangle 7"/>
          <p:cNvSpPr/>
          <p:nvPr/>
        </p:nvSpPr>
        <p:spPr>
          <a:xfrm>
            <a:off x="360000" y="360000"/>
            <a:ext cx="11473200" cy="613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4"/>
          <p:cNvSpPr>
            <a:spLocks noGrp="1"/>
          </p:cNvSpPr>
          <p:nvPr>
            <p:ph type="title"/>
          </p:nvPr>
        </p:nvSpPr>
        <p:spPr>
          <a:xfrm>
            <a:off x="719999" y="720000"/>
            <a:ext cx="6087201" cy="1170230"/>
          </a:xfrm>
        </p:spPr>
        <p:txBody>
          <a:bodyPr/>
          <a:lstStyle/>
          <a:p>
            <a:r>
              <a:rPr lang="pt-PT" dirty="0" err="1"/>
              <a:t>methodology</a:t>
            </a:r>
            <a:endParaRPr lang="pt-PT" dirty="0"/>
          </a:p>
        </p:txBody>
      </p:sp>
      <p:sp>
        <p:nvSpPr>
          <p:cNvPr id="7" name="Rectangle 6"/>
          <p:cNvSpPr/>
          <p:nvPr/>
        </p:nvSpPr>
        <p:spPr>
          <a:xfrm>
            <a:off x="9938160" y="4866784"/>
            <a:ext cx="1688283" cy="1631216"/>
          </a:xfrm>
          <a:prstGeom prst="rect">
            <a:avLst/>
          </a:prstGeom>
        </p:spPr>
        <p:txBody>
          <a:bodyPr wrap="none">
            <a:spAutoFit/>
          </a:bodyPr>
          <a:lstStyle/>
          <a:p>
            <a:pPr algn="ctr"/>
            <a:r>
              <a:rPr lang="pt-PT" sz="1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Tree>
    <p:extLst>
      <p:ext uri="{BB962C8B-B14F-4D97-AF65-F5344CB8AC3E}">
        <p14:creationId xmlns:p14="http://schemas.microsoft.com/office/powerpoint/2010/main" val="147897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2400" y="1472378"/>
            <a:ext cx="10396800" cy="900000"/>
          </a:xfrm>
        </p:spPr>
        <p:txBody>
          <a:bodyPr/>
          <a:lstStyle/>
          <a:p>
            <a:r>
              <a:rPr lang="pt-PT" i="1" dirty="0" err="1">
                <a:solidFill>
                  <a:srgbClr val="002060"/>
                </a:solidFill>
              </a:rPr>
              <a:t>Analyst</a:t>
            </a:r>
            <a:r>
              <a:rPr lang="pt-PT" i="1" dirty="0">
                <a:solidFill>
                  <a:srgbClr val="002060"/>
                </a:solidFill>
              </a:rPr>
              <a:t> </a:t>
            </a:r>
            <a:r>
              <a:rPr lang="pt-PT" i="1" dirty="0" err="1">
                <a:solidFill>
                  <a:srgbClr val="002060"/>
                </a:solidFill>
              </a:rPr>
              <a:t>approach</a:t>
            </a:r>
            <a:endParaRPr lang="pt-PT" i="1" dirty="0">
              <a:solidFill>
                <a:srgbClr val="002060"/>
              </a:solidFill>
            </a:endParaRPr>
          </a:p>
        </p:txBody>
      </p:sp>
      <p:sp>
        <p:nvSpPr>
          <p:cNvPr id="34" name="Date Placeholder 12"/>
          <p:cNvSpPr>
            <a:spLocks noGrp="1"/>
          </p:cNvSpPr>
          <p:nvPr>
            <p:ph type="dt" sz="half" idx="2"/>
          </p:nvPr>
        </p:nvSpPr>
        <p:spPr>
          <a:xfrm>
            <a:off x="10036800" y="6505574"/>
            <a:ext cx="1440000" cy="180000"/>
          </a:xfrm>
        </p:spPr>
        <p:txBody>
          <a:bodyPr/>
          <a:lstStyle/>
          <a:p>
            <a:pPr algn="r"/>
            <a:r>
              <a:rPr lang="pt-PT" dirty="0" err="1"/>
              <a:t>april</a:t>
            </a:r>
            <a:r>
              <a:rPr lang="pt-PT" dirty="0"/>
              <a:t> 2023</a:t>
            </a:r>
          </a:p>
        </p:txBody>
      </p:sp>
      <p:sp>
        <p:nvSpPr>
          <p:cNvPr id="35" name="Footer Placeholder 13"/>
          <p:cNvSpPr>
            <a:spLocks noGrp="1"/>
          </p:cNvSpPr>
          <p:nvPr>
            <p:ph type="ftr" sz="quarter" idx="3"/>
          </p:nvPr>
        </p:nvSpPr>
        <p:spPr>
          <a:xfrm>
            <a:off x="720000" y="6505574"/>
            <a:ext cx="6840000" cy="180000"/>
          </a:xfrm>
        </p:spPr>
        <p:txBody>
          <a:bodyPr/>
          <a:lstStyle/>
          <a:p>
            <a:pPr algn="l"/>
            <a:r>
              <a:rPr lang="en-US" dirty="0"/>
              <a:t>Text mining of companies' annual reports in PDF format</a:t>
            </a:r>
            <a:br>
              <a:rPr lang="pt-PT" dirty="0"/>
            </a:br>
            <a:endParaRPr lang="pt-PT" dirty="0"/>
          </a:p>
        </p:txBody>
      </p:sp>
      <p:sp>
        <p:nvSpPr>
          <p:cNvPr id="2" name="Title 1">
            <a:extLst>
              <a:ext uri="{FF2B5EF4-FFF2-40B4-BE49-F238E27FC236}">
                <a16:creationId xmlns:a16="http://schemas.microsoft.com/office/drawing/2014/main" id="{C46E6D28-079E-4995-2798-76C114F5093C}"/>
              </a:ext>
            </a:extLst>
          </p:cNvPr>
          <p:cNvSpPr txBox="1">
            <a:spLocks/>
          </p:cNvSpPr>
          <p:nvPr/>
        </p:nvSpPr>
        <p:spPr>
          <a:xfrm>
            <a:off x="720000" y="733332"/>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2000" dirty="0"/>
              <a:t>03. METHODOLOGY</a:t>
            </a:r>
          </a:p>
        </p:txBody>
      </p:sp>
      <p:sp>
        <p:nvSpPr>
          <p:cNvPr id="9" name="Text Placeholder 8">
            <a:extLst>
              <a:ext uri="{FF2B5EF4-FFF2-40B4-BE49-F238E27FC236}">
                <a16:creationId xmlns:a16="http://schemas.microsoft.com/office/drawing/2014/main" id="{4EFBE2F6-63C4-4482-5DB5-BBB9C6B20457}"/>
              </a:ext>
            </a:extLst>
          </p:cNvPr>
          <p:cNvSpPr>
            <a:spLocks noGrp="1"/>
          </p:cNvSpPr>
          <p:nvPr>
            <p:ph type="body" sz="quarter" idx="16"/>
          </p:nvPr>
        </p:nvSpPr>
        <p:spPr>
          <a:xfrm>
            <a:off x="715200" y="2152650"/>
            <a:ext cx="10756800" cy="4138319"/>
          </a:xfrm>
        </p:spPr>
        <p:txBody>
          <a:bodyPr/>
          <a:lstStyle/>
          <a:p>
            <a:pPr marL="285750" lvl="1" indent="-285750">
              <a:lnSpc>
                <a:spcPct val="150000"/>
              </a:lnSpc>
              <a:spcBef>
                <a:spcPts val="0"/>
              </a:spcBef>
              <a:buFont typeface="Arial" panose="020B0604020202020204" pitchFamily="34" charset="0"/>
              <a:buChar char="•"/>
            </a:pPr>
            <a:r>
              <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In the first stage, analysts identify the most frequently occurring words in Financial statements.</a:t>
            </a:r>
          </a:p>
          <a:p>
            <a:pPr marL="285750" lvl="1" indent="-285750">
              <a:lnSpc>
                <a:spcPct val="150000"/>
              </a:lnSpc>
              <a:spcBef>
                <a:spcPts val="0"/>
              </a:spcBef>
              <a:buFont typeface="Arial" panose="020B0604020202020204" pitchFamily="34" charset="0"/>
              <a:buChar char="•"/>
            </a:pPr>
            <a:r>
              <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words provided were divided into 2 main groups, which represent two main statements: Group 1 - Statement of Financial Position and Group 2 - Income statement. </a:t>
            </a:r>
          </a:p>
          <a:p>
            <a:pPr marL="285750" lvl="1" indent="-285750">
              <a:lnSpc>
                <a:spcPct val="150000"/>
              </a:lnSpc>
              <a:spcBef>
                <a:spcPts val="0"/>
              </a:spcBef>
              <a:buFont typeface="Arial" panose="020B0604020202020204" pitchFamily="34" charset="0"/>
              <a:buChar char="•"/>
            </a:pPr>
            <a:endPar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nSpc>
                <a:spcPct val="150000"/>
              </a:lnSpc>
              <a:spcBef>
                <a:spcPts val="0"/>
              </a:spcBef>
              <a:buFont typeface="Arial" panose="020B0604020202020204" pitchFamily="34" charset="0"/>
              <a:buChar char="•"/>
            </a:pPr>
            <a:endPar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nSpc>
                <a:spcPct val="150000"/>
              </a:lnSpc>
              <a:spcBef>
                <a:spcPts val="0"/>
              </a:spcBef>
              <a:buFont typeface="Arial" panose="020B0604020202020204" pitchFamily="34" charset="0"/>
              <a:buChar char="•"/>
            </a:pPr>
            <a:endPar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nSpc>
                <a:spcPct val="150000"/>
              </a:lnSpc>
              <a:spcBef>
                <a:spcPts val="0"/>
              </a:spcBef>
              <a:buFont typeface="Arial" panose="020B0604020202020204" pitchFamily="34" charset="0"/>
              <a:buChar char="•"/>
            </a:pPr>
            <a:endPar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nSpc>
                <a:spcPct val="150000"/>
              </a:lnSpc>
              <a:spcBef>
                <a:spcPts val="0"/>
              </a:spcBef>
              <a:buFont typeface="Arial" panose="020B0604020202020204" pitchFamily="34" charset="0"/>
              <a:buChar char="•"/>
            </a:pPr>
            <a:r>
              <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The following code provides the results in a </a:t>
            </a:r>
            <a:r>
              <a:rPr lang="en-US"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DataFrame</a:t>
            </a:r>
            <a:r>
              <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with division into groups. The total number of pages that meet the defined criteria for each each group is displayed. The last column shows the number of correct pages identified</a:t>
            </a:r>
            <a:r>
              <a:rPr lang="en-US" sz="1800" b="0" i="0" u="none" strike="noStrike" baseline="0" dirty="0">
                <a:solidFill>
                  <a:srgbClr val="000000"/>
                </a:solidFill>
                <a:latin typeface="Times New Roman" panose="02020603050405020304" pitchFamily="18" charset="0"/>
              </a:rPr>
              <a:t>. </a:t>
            </a:r>
            <a:endPar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nSpc>
                <a:spcPct val="150000"/>
              </a:lnSpc>
              <a:spcBef>
                <a:spcPts val="0"/>
              </a:spcBef>
              <a:buFont typeface="Arial" panose="020B0604020202020204" pitchFamily="34" charset="0"/>
              <a:buChar char="•"/>
            </a:pPr>
            <a:endPar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pic>
        <p:nvPicPr>
          <p:cNvPr id="14" name="Picture 13">
            <a:extLst>
              <a:ext uri="{FF2B5EF4-FFF2-40B4-BE49-F238E27FC236}">
                <a16:creationId xmlns:a16="http://schemas.microsoft.com/office/drawing/2014/main" id="{CBCD119F-F554-6735-5874-6CB2BAA0BC79}"/>
              </a:ext>
            </a:extLst>
          </p:cNvPr>
          <p:cNvPicPr>
            <a:picLocks noChangeAspect="1"/>
          </p:cNvPicPr>
          <p:nvPr/>
        </p:nvPicPr>
        <p:blipFill>
          <a:blip r:embed="rId2"/>
          <a:stretch>
            <a:fillRect/>
          </a:stretch>
        </p:blipFill>
        <p:spPr>
          <a:xfrm>
            <a:off x="1542637" y="3271838"/>
            <a:ext cx="8172863" cy="1305545"/>
          </a:xfrm>
          <a:prstGeom prst="rect">
            <a:avLst/>
          </a:prstGeom>
        </p:spPr>
      </p:pic>
    </p:spTree>
    <p:extLst>
      <p:ext uri="{BB962C8B-B14F-4D97-AF65-F5344CB8AC3E}">
        <p14:creationId xmlns:p14="http://schemas.microsoft.com/office/powerpoint/2010/main" val="23163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2400" y="1472378"/>
            <a:ext cx="10396800" cy="900000"/>
          </a:xfrm>
        </p:spPr>
        <p:txBody>
          <a:bodyPr/>
          <a:lstStyle/>
          <a:p>
            <a:r>
              <a:rPr lang="pt-PT" i="1" dirty="0" err="1">
                <a:solidFill>
                  <a:srgbClr val="002060"/>
                </a:solidFill>
              </a:rPr>
              <a:t>Analyst</a:t>
            </a:r>
            <a:r>
              <a:rPr lang="pt-PT" i="1" dirty="0">
                <a:solidFill>
                  <a:srgbClr val="002060"/>
                </a:solidFill>
              </a:rPr>
              <a:t> </a:t>
            </a:r>
            <a:r>
              <a:rPr lang="pt-PT" i="1" dirty="0" err="1">
                <a:solidFill>
                  <a:srgbClr val="002060"/>
                </a:solidFill>
              </a:rPr>
              <a:t>approach</a:t>
            </a:r>
            <a:endParaRPr lang="pt-PT" i="1" dirty="0">
              <a:solidFill>
                <a:srgbClr val="002060"/>
              </a:solidFill>
            </a:endParaRPr>
          </a:p>
        </p:txBody>
      </p:sp>
      <p:sp>
        <p:nvSpPr>
          <p:cNvPr id="34" name="Date Placeholder 12"/>
          <p:cNvSpPr>
            <a:spLocks noGrp="1"/>
          </p:cNvSpPr>
          <p:nvPr>
            <p:ph type="dt" sz="half" idx="2"/>
          </p:nvPr>
        </p:nvSpPr>
        <p:spPr>
          <a:xfrm>
            <a:off x="10036800" y="6505574"/>
            <a:ext cx="1440000" cy="180000"/>
          </a:xfrm>
        </p:spPr>
        <p:txBody>
          <a:bodyPr/>
          <a:lstStyle/>
          <a:p>
            <a:pPr algn="r"/>
            <a:r>
              <a:rPr lang="pt-PT" dirty="0" err="1"/>
              <a:t>april</a:t>
            </a:r>
            <a:r>
              <a:rPr lang="pt-PT" dirty="0"/>
              <a:t> 2023</a:t>
            </a:r>
          </a:p>
        </p:txBody>
      </p:sp>
      <p:sp>
        <p:nvSpPr>
          <p:cNvPr id="35" name="Footer Placeholder 13"/>
          <p:cNvSpPr>
            <a:spLocks noGrp="1"/>
          </p:cNvSpPr>
          <p:nvPr>
            <p:ph type="ftr" sz="quarter" idx="3"/>
          </p:nvPr>
        </p:nvSpPr>
        <p:spPr>
          <a:xfrm>
            <a:off x="720000" y="6505574"/>
            <a:ext cx="6840000" cy="180000"/>
          </a:xfrm>
        </p:spPr>
        <p:txBody>
          <a:bodyPr/>
          <a:lstStyle/>
          <a:p>
            <a:pPr algn="l"/>
            <a:r>
              <a:rPr lang="en-US" dirty="0"/>
              <a:t>Text mining of companies' annual reports in PDF format</a:t>
            </a:r>
            <a:br>
              <a:rPr lang="pt-PT" dirty="0"/>
            </a:br>
            <a:endParaRPr lang="pt-PT" dirty="0"/>
          </a:p>
        </p:txBody>
      </p:sp>
      <p:sp>
        <p:nvSpPr>
          <p:cNvPr id="2" name="Title 1">
            <a:extLst>
              <a:ext uri="{FF2B5EF4-FFF2-40B4-BE49-F238E27FC236}">
                <a16:creationId xmlns:a16="http://schemas.microsoft.com/office/drawing/2014/main" id="{C46E6D28-079E-4995-2798-76C114F5093C}"/>
              </a:ext>
            </a:extLst>
          </p:cNvPr>
          <p:cNvSpPr txBox="1">
            <a:spLocks/>
          </p:cNvSpPr>
          <p:nvPr/>
        </p:nvSpPr>
        <p:spPr>
          <a:xfrm>
            <a:off x="720000" y="733332"/>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2000" dirty="0"/>
              <a:t>03. METHODOLOGY</a:t>
            </a:r>
          </a:p>
        </p:txBody>
      </p:sp>
      <p:pic>
        <p:nvPicPr>
          <p:cNvPr id="10" name="Picture 9">
            <a:extLst>
              <a:ext uri="{FF2B5EF4-FFF2-40B4-BE49-F238E27FC236}">
                <a16:creationId xmlns:a16="http://schemas.microsoft.com/office/drawing/2014/main" id="{9595BE24-ECEF-5D7C-4D8E-61F38BDD52BC}"/>
              </a:ext>
            </a:extLst>
          </p:cNvPr>
          <p:cNvPicPr>
            <a:picLocks noChangeAspect="1"/>
          </p:cNvPicPr>
          <p:nvPr/>
        </p:nvPicPr>
        <p:blipFill>
          <a:blip r:embed="rId2"/>
          <a:stretch>
            <a:fillRect/>
          </a:stretch>
        </p:blipFill>
        <p:spPr>
          <a:xfrm>
            <a:off x="1767974" y="2201769"/>
            <a:ext cx="8585701" cy="3772872"/>
          </a:xfrm>
          <a:prstGeom prst="rect">
            <a:avLst/>
          </a:prstGeom>
        </p:spPr>
      </p:pic>
    </p:spTree>
    <p:extLst>
      <p:ext uri="{BB962C8B-B14F-4D97-AF65-F5344CB8AC3E}">
        <p14:creationId xmlns:p14="http://schemas.microsoft.com/office/powerpoint/2010/main" val="20794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2400" y="1472378"/>
            <a:ext cx="10396800" cy="900000"/>
          </a:xfrm>
        </p:spPr>
        <p:txBody>
          <a:bodyPr/>
          <a:lstStyle/>
          <a:p>
            <a:r>
              <a:rPr lang="pt-PT" i="1" dirty="0" err="1">
                <a:solidFill>
                  <a:srgbClr val="002060"/>
                </a:solidFill>
              </a:rPr>
              <a:t>Machine</a:t>
            </a:r>
            <a:r>
              <a:rPr lang="pt-PT" i="1" dirty="0">
                <a:solidFill>
                  <a:srgbClr val="002060"/>
                </a:solidFill>
              </a:rPr>
              <a:t> </a:t>
            </a:r>
            <a:r>
              <a:rPr lang="pt-PT" i="1" dirty="0" err="1">
                <a:solidFill>
                  <a:srgbClr val="002060"/>
                </a:solidFill>
              </a:rPr>
              <a:t>learning</a:t>
            </a:r>
            <a:r>
              <a:rPr lang="pt-PT" i="1" dirty="0">
                <a:solidFill>
                  <a:srgbClr val="002060"/>
                </a:solidFill>
              </a:rPr>
              <a:t> </a:t>
            </a:r>
            <a:r>
              <a:rPr lang="pt-PT" i="1" dirty="0" err="1">
                <a:solidFill>
                  <a:srgbClr val="002060"/>
                </a:solidFill>
              </a:rPr>
              <a:t>approach</a:t>
            </a:r>
            <a:endParaRPr lang="pt-PT" i="1" dirty="0">
              <a:solidFill>
                <a:srgbClr val="002060"/>
              </a:solidFill>
            </a:endParaRPr>
          </a:p>
        </p:txBody>
      </p:sp>
      <p:sp>
        <p:nvSpPr>
          <p:cNvPr id="34" name="Date Placeholder 12"/>
          <p:cNvSpPr>
            <a:spLocks noGrp="1"/>
          </p:cNvSpPr>
          <p:nvPr>
            <p:ph type="dt" sz="half" idx="2"/>
          </p:nvPr>
        </p:nvSpPr>
        <p:spPr>
          <a:xfrm>
            <a:off x="10036800" y="6505574"/>
            <a:ext cx="1440000" cy="180000"/>
          </a:xfrm>
        </p:spPr>
        <p:txBody>
          <a:bodyPr/>
          <a:lstStyle/>
          <a:p>
            <a:pPr algn="r"/>
            <a:r>
              <a:rPr lang="pt-PT" dirty="0" err="1"/>
              <a:t>april</a:t>
            </a:r>
            <a:r>
              <a:rPr lang="pt-PT" dirty="0"/>
              <a:t> 2023</a:t>
            </a:r>
          </a:p>
        </p:txBody>
      </p:sp>
      <p:sp>
        <p:nvSpPr>
          <p:cNvPr id="35" name="Footer Placeholder 13"/>
          <p:cNvSpPr>
            <a:spLocks noGrp="1"/>
          </p:cNvSpPr>
          <p:nvPr>
            <p:ph type="ftr" sz="quarter" idx="3"/>
          </p:nvPr>
        </p:nvSpPr>
        <p:spPr>
          <a:xfrm>
            <a:off x="720000" y="6505574"/>
            <a:ext cx="6840000" cy="180000"/>
          </a:xfrm>
        </p:spPr>
        <p:txBody>
          <a:bodyPr/>
          <a:lstStyle/>
          <a:p>
            <a:pPr algn="l"/>
            <a:r>
              <a:rPr lang="en-US" dirty="0"/>
              <a:t>Text mining of companies' annual reports in PDF format</a:t>
            </a:r>
            <a:br>
              <a:rPr lang="pt-PT" dirty="0"/>
            </a:br>
            <a:endParaRPr lang="pt-PT" dirty="0"/>
          </a:p>
        </p:txBody>
      </p:sp>
      <p:sp>
        <p:nvSpPr>
          <p:cNvPr id="2" name="Title 1">
            <a:extLst>
              <a:ext uri="{FF2B5EF4-FFF2-40B4-BE49-F238E27FC236}">
                <a16:creationId xmlns:a16="http://schemas.microsoft.com/office/drawing/2014/main" id="{C46E6D28-079E-4995-2798-76C114F5093C}"/>
              </a:ext>
            </a:extLst>
          </p:cNvPr>
          <p:cNvSpPr txBox="1">
            <a:spLocks/>
          </p:cNvSpPr>
          <p:nvPr/>
        </p:nvSpPr>
        <p:spPr>
          <a:xfrm>
            <a:off x="720000" y="733332"/>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2000" dirty="0"/>
              <a:t>03. METHODOLOGY</a:t>
            </a:r>
          </a:p>
        </p:txBody>
      </p:sp>
      <p:sp>
        <p:nvSpPr>
          <p:cNvPr id="3" name="Text Placeholder 8">
            <a:extLst>
              <a:ext uri="{FF2B5EF4-FFF2-40B4-BE49-F238E27FC236}">
                <a16:creationId xmlns:a16="http://schemas.microsoft.com/office/drawing/2014/main" id="{39359945-D0A5-C5EC-F780-8AF1849735BB}"/>
              </a:ext>
            </a:extLst>
          </p:cNvPr>
          <p:cNvSpPr>
            <a:spLocks noGrp="1"/>
          </p:cNvSpPr>
          <p:nvPr>
            <p:ph type="body" sz="quarter" idx="16"/>
          </p:nvPr>
        </p:nvSpPr>
        <p:spPr>
          <a:xfrm>
            <a:off x="715200" y="2152650"/>
            <a:ext cx="10756800" cy="4138319"/>
          </a:xfrm>
        </p:spPr>
        <p:txBody>
          <a:bodyPr/>
          <a:lstStyle/>
          <a:p>
            <a:pPr marL="285750" lvl="1" indent="-285750" algn="just">
              <a:lnSpc>
                <a:spcPct val="150000"/>
              </a:lnSpc>
              <a:spcBef>
                <a:spcPts val="0"/>
              </a:spcBef>
              <a:buFont typeface="Arial" panose="020B0604020202020204" pitchFamily="34" charset="0"/>
              <a:buChar char="•"/>
            </a:pP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Instead of using words provided in the 1</a:t>
            </a:r>
            <a:r>
              <a:rPr lang="en-US" sz="1400" cap="none" spc="100" baseline="30000" dirty="0">
                <a:solidFill>
                  <a:schemeClr val="tx1"/>
                </a:solidFill>
                <a:latin typeface="Open Sans" panose="020B0606030504020204" pitchFamily="34" charset="0"/>
                <a:ea typeface="Open Sans" panose="020B0606030504020204" pitchFamily="34" charset="0"/>
                <a:cs typeface="Open Sans" panose="020B0606030504020204" pitchFamily="34" charset="0"/>
              </a:rPr>
              <a:t>st</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approach we use the HAM 12 code (learning from reporting of the 12 companies). </a:t>
            </a: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Given the results obtained and the degree of similarity with accounting terminology, we performed some changes (drop and include words) in the selection:</a:t>
            </a: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spcBef>
                <a:spcPts val="0"/>
              </a:spcBef>
            </a:pP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Group 1, the word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consolida</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was added and the word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passivar</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was excluded; in Group 2, the 	words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imposto</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atribuivel</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outro" were added, and the words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externo</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fornecimento</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sobrar</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antar</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were excluded.</a:t>
            </a: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gn="just">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endParaRPr lang="pt-PT" dirty="0"/>
          </a:p>
          <a:p>
            <a:pPr algn="just"/>
            <a:endParaRPr lang="pt-PT" dirty="0"/>
          </a:p>
          <a:p>
            <a:pPr algn="just"/>
            <a:endParaRPr lang="pt-PT" dirty="0"/>
          </a:p>
          <a:p>
            <a:pPr algn="just"/>
            <a:endParaRPr lang="pt-PT" dirty="0"/>
          </a:p>
        </p:txBody>
      </p:sp>
      <p:pic>
        <p:nvPicPr>
          <p:cNvPr id="8" name="Picture 7">
            <a:extLst>
              <a:ext uri="{FF2B5EF4-FFF2-40B4-BE49-F238E27FC236}">
                <a16:creationId xmlns:a16="http://schemas.microsoft.com/office/drawing/2014/main" id="{8CE62F3A-A2D4-66BE-7E41-95AB0EA4F92A}"/>
              </a:ext>
            </a:extLst>
          </p:cNvPr>
          <p:cNvPicPr>
            <a:picLocks noChangeAspect="1"/>
          </p:cNvPicPr>
          <p:nvPr/>
        </p:nvPicPr>
        <p:blipFill>
          <a:blip r:embed="rId2"/>
          <a:stretch>
            <a:fillRect/>
          </a:stretch>
        </p:blipFill>
        <p:spPr>
          <a:xfrm>
            <a:off x="1775114" y="3024086"/>
            <a:ext cx="8286572" cy="1122865"/>
          </a:xfrm>
          <a:prstGeom prst="rect">
            <a:avLst/>
          </a:prstGeom>
        </p:spPr>
      </p:pic>
    </p:spTree>
    <p:extLst>
      <p:ext uri="{BB962C8B-B14F-4D97-AF65-F5344CB8AC3E}">
        <p14:creationId xmlns:p14="http://schemas.microsoft.com/office/powerpoint/2010/main" val="13079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2400" y="1472378"/>
            <a:ext cx="10396800" cy="900000"/>
          </a:xfrm>
        </p:spPr>
        <p:txBody>
          <a:bodyPr/>
          <a:lstStyle/>
          <a:p>
            <a:r>
              <a:rPr lang="pt-PT" i="1" dirty="0" err="1">
                <a:solidFill>
                  <a:srgbClr val="002060"/>
                </a:solidFill>
              </a:rPr>
              <a:t>Stemming</a:t>
            </a:r>
            <a:r>
              <a:rPr lang="pt-PT" i="1" dirty="0">
                <a:solidFill>
                  <a:srgbClr val="002060"/>
                </a:solidFill>
              </a:rPr>
              <a:t> &amp; </a:t>
            </a:r>
            <a:r>
              <a:rPr lang="pt-PT" i="1" dirty="0" err="1">
                <a:solidFill>
                  <a:srgbClr val="002060"/>
                </a:solidFill>
              </a:rPr>
              <a:t>lemmatization</a:t>
            </a:r>
            <a:endParaRPr lang="pt-PT" i="1" dirty="0">
              <a:solidFill>
                <a:srgbClr val="002060"/>
              </a:solidFill>
            </a:endParaRPr>
          </a:p>
        </p:txBody>
      </p:sp>
      <p:sp>
        <p:nvSpPr>
          <p:cNvPr id="4" name="Rectangle 3"/>
          <p:cNvSpPr/>
          <p:nvPr/>
        </p:nvSpPr>
        <p:spPr>
          <a:xfrm>
            <a:off x="871660" y="1980000"/>
            <a:ext cx="8466893" cy="369332"/>
          </a:xfrm>
          <a:prstGeom prst="rect">
            <a:avLst/>
          </a:prstGeom>
          <a:solidFill>
            <a:schemeClr val="accent1"/>
          </a:solidFill>
          <a:ln>
            <a:noFill/>
          </a:ln>
        </p:spPr>
        <p:txBody>
          <a:bodyPr wrap="square">
            <a:spAutoFit/>
          </a:bodyPr>
          <a:lstStyle/>
          <a:p>
            <a:pPr lvl="0" algn="just"/>
            <a:r>
              <a:rPr lang="pt-PT" dirty="0" err="1">
                <a:solidFill>
                  <a:schemeClr val="bg1"/>
                </a:solidFill>
              </a:rPr>
              <a:t>Identify</a:t>
            </a:r>
            <a:r>
              <a:rPr lang="pt-PT" dirty="0">
                <a:solidFill>
                  <a:schemeClr val="bg1"/>
                </a:solidFill>
              </a:rPr>
              <a:t> </a:t>
            </a:r>
            <a:r>
              <a:rPr lang="pt-PT" dirty="0" err="1">
                <a:solidFill>
                  <a:schemeClr val="bg1"/>
                </a:solidFill>
              </a:rPr>
              <a:t>the</a:t>
            </a:r>
            <a:r>
              <a:rPr lang="pt-PT" dirty="0">
                <a:solidFill>
                  <a:schemeClr val="bg1"/>
                </a:solidFill>
              </a:rPr>
              <a:t> basic </a:t>
            </a:r>
            <a:r>
              <a:rPr lang="pt-PT" dirty="0" err="1">
                <a:solidFill>
                  <a:schemeClr val="bg1"/>
                </a:solidFill>
              </a:rPr>
              <a:t>form</a:t>
            </a:r>
            <a:r>
              <a:rPr lang="pt-PT" dirty="0">
                <a:solidFill>
                  <a:schemeClr val="bg1"/>
                </a:solidFill>
              </a:rPr>
              <a:t> </a:t>
            </a:r>
            <a:r>
              <a:rPr lang="pt-PT" dirty="0" err="1">
                <a:solidFill>
                  <a:schemeClr val="bg1"/>
                </a:solidFill>
              </a:rPr>
              <a:t>of</a:t>
            </a:r>
            <a:r>
              <a:rPr lang="pt-PT" dirty="0">
                <a:solidFill>
                  <a:schemeClr val="bg1"/>
                </a:solidFill>
              </a:rPr>
              <a:t> </a:t>
            </a:r>
            <a:r>
              <a:rPr lang="pt-PT" dirty="0" err="1">
                <a:solidFill>
                  <a:schemeClr val="bg1"/>
                </a:solidFill>
              </a:rPr>
              <a:t>words</a:t>
            </a:r>
            <a:endParaRPr lang="pt-PT" dirty="0">
              <a:solidFill>
                <a:schemeClr val="bg1"/>
              </a:solidFill>
            </a:endParaRPr>
          </a:p>
        </p:txBody>
      </p:sp>
      <p:sp>
        <p:nvSpPr>
          <p:cNvPr id="5" name="TextBox 4"/>
          <p:cNvSpPr txBox="1"/>
          <p:nvPr/>
        </p:nvSpPr>
        <p:spPr>
          <a:xfrm>
            <a:off x="1058399" y="2524666"/>
            <a:ext cx="4046707" cy="369332"/>
          </a:xfrm>
          <a:prstGeom prst="rect">
            <a:avLst/>
          </a:prstGeom>
          <a:noFill/>
        </p:spPr>
        <p:txBody>
          <a:bodyPr wrap="square" rtlCol="0">
            <a:spAutoFit/>
          </a:bodyPr>
          <a:lstStyle/>
          <a:p>
            <a:r>
              <a:rPr lang="pt-PT" u="sng" dirty="0" err="1"/>
              <a:t>Example</a:t>
            </a:r>
            <a:r>
              <a:rPr lang="pt-PT" u="sng" dirty="0"/>
              <a:t>:</a:t>
            </a:r>
          </a:p>
        </p:txBody>
      </p:sp>
      <p:sp>
        <p:nvSpPr>
          <p:cNvPr id="23" name="TextBox 22"/>
          <p:cNvSpPr txBox="1"/>
          <p:nvPr/>
        </p:nvSpPr>
        <p:spPr>
          <a:xfrm>
            <a:off x="3049695" y="3256906"/>
            <a:ext cx="2442895" cy="369332"/>
          </a:xfrm>
          <a:prstGeom prst="rect">
            <a:avLst/>
          </a:prstGeom>
          <a:noFill/>
        </p:spPr>
        <p:txBody>
          <a:bodyPr wrap="square" rtlCol="0">
            <a:spAutoFit/>
          </a:bodyPr>
          <a:lstStyle/>
          <a:p>
            <a:r>
              <a:rPr lang="pt-PT" i="1" dirty="0"/>
              <a:t>Outras contas a pagar</a:t>
            </a:r>
          </a:p>
        </p:txBody>
      </p:sp>
      <p:sp>
        <p:nvSpPr>
          <p:cNvPr id="24" name="TextBox 23"/>
          <p:cNvSpPr txBox="1"/>
          <p:nvPr/>
        </p:nvSpPr>
        <p:spPr>
          <a:xfrm>
            <a:off x="3049695" y="3926193"/>
            <a:ext cx="2877396" cy="369332"/>
          </a:xfrm>
          <a:prstGeom prst="rect">
            <a:avLst/>
          </a:prstGeom>
          <a:noFill/>
        </p:spPr>
        <p:txBody>
          <a:bodyPr wrap="square" rtlCol="0">
            <a:spAutoFit/>
          </a:bodyPr>
          <a:lstStyle/>
          <a:p>
            <a:r>
              <a:rPr lang="pt-PT" i="1" dirty="0"/>
              <a:t>Outros passivos</a:t>
            </a:r>
          </a:p>
        </p:txBody>
      </p:sp>
      <p:sp>
        <p:nvSpPr>
          <p:cNvPr id="25" name="TextBox 24"/>
          <p:cNvSpPr txBox="1"/>
          <p:nvPr/>
        </p:nvSpPr>
        <p:spPr>
          <a:xfrm>
            <a:off x="1343448" y="3269782"/>
            <a:ext cx="1531150" cy="369332"/>
          </a:xfrm>
          <a:prstGeom prst="rect">
            <a:avLst/>
          </a:prstGeom>
          <a:noFill/>
        </p:spPr>
        <p:txBody>
          <a:bodyPr wrap="square" rtlCol="0">
            <a:spAutoFit/>
          </a:bodyPr>
          <a:lstStyle/>
          <a:p>
            <a:r>
              <a:rPr lang="pt-PT" dirty="0"/>
              <a:t>FIRM A:</a:t>
            </a:r>
          </a:p>
        </p:txBody>
      </p:sp>
      <p:sp>
        <p:nvSpPr>
          <p:cNvPr id="26" name="TextBox 25"/>
          <p:cNvSpPr txBox="1"/>
          <p:nvPr/>
        </p:nvSpPr>
        <p:spPr>
          <a:xfrm>
            <a:off x="1343448" y="3926193"/>
            <a:ext cx="1531150" cy="369332"/>
          </a:xfrm>
          <a:prstGeom prst="rect">
            <a:avLst/>
          </a:prstGeom>
          <a:noFill/>
        </p:spPr>
        <p:txBody>
          <a:bodyPr wrap="square" rtlCol="0">
            <a:spAutoFit/>
          </a:bodyPr>
          <a:lstStyle/>
          <a:p>
            <a:r>
              <a:rPr lang="pt-PT" dirty="0"/>
              <a:t>FIRM B:</a:t>
            </a:r>
          </a:p>
        </p:txBody>
      </p:sp>
      <p:cxnSp>
        <p:nvCxnSpPr>
          <p:cNvPr id="27" name="Straight Arrow Connector 26"/>
          <p:cNvCxnSpPr>
            <a:stCxn id="23" idx="3"/>
          </p:cNvCxnSpPr>
          <p:nvPr/>
        </p:nvCxnSpPr>
        <p:spPr>
          <a:xfrm>
            <a:off x="5492590" y="3441572"/>
            <a:ext cx="1553182" cy="0"/>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564589" y="4119155"/>
            <a:ext cx="1476000" cy="0"/>
          </a:xfrm>
          <a:prstGeom prst="straightConnector1">
            <a:avLst/>
          </a:prstGeom>
          <a:ln w="1016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26622" y="3256686"/>
            <a:ext cx="2274945" cy="369332"/>
          </a:xfrm>
          <a:prstGeom prst="rect">
            <a:avLst/>
          </a:prstGeom>
          <a:noFill/>
        </p:spPr>
        <p:txBody>
          <a:bodyPr wrap="square" rtlCol="0">
            <a:spAutoFit/>
          </a:bodyPr>
          <a:lstStyle/>
          <a:p>
            <a:r>
              <a:rPr lang="pt-PT" i="1" dirty="0"/>
              <a:t>Outro conto pagar</a:t>
            </a:r>
          </a:p>
        </p:txBody>
      </p:sp>
      <p:sp>
        <p:nvSpPr>
          <p:cNvPr id="30" name="TextBox 29"/>
          <p:cNvSpPr txBox="1"/>
          <p:nvPr/>
        </p:nvSpPr>
        <p:spPr>
          <a:xfrm>
            <a:off x="7326622" y="3926193"/>
            <a:ext cx="2274945" cy="369332"/>
          </a:xfrm>
          <a:prstGeom prst="rect">
            <a:avLst/>
          </a:prstGeom>
          <a:noFill/>
        </p:spPr>
        <p:txBody>
          <a:bodyPr wrap="square" rtlCol="0">
            <a:spAutoFit/>
          </a:bodyPr>
          <a:lstStyle/>
          <a:p>
            <a:r>
              <a:rPr lang="pt-PT" i="1" dirty="0"/>
              <a:t>Outro passivo</a:t>
            </a:r>
          </a:p>
        </p:txBody>
      </p:sp>
      <p:sp>
        <p:nvSpPr>
          <p:cNvPr id="32" name="Oval 31"/>
          <p:cNvSpPr/>
          <p:nvPr/>
        </p:nvSpPr>
        <p:spPr>
          <a:xfrm>
            <a:off x="7190434" y="3171332"/>
            <a:ext cx="1016172" cy="566231"/>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3" name="Oval 32"/>
          <p:cNvSpPr/>
          <p:nvPr/>
        </p:nvSpPr>
        <p:spPr>
          <a:xfrm>
            <a:off x="7190434" y="3827743"/>
            <a:ext cx="1016172" cy="566231"/>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4" name="Date Placeholder 12"/>
          <p:cNvSpPr>
            <a:spLocks noGrp="1"/>
          </p:cNvSpPr>
          <p:nvPr>
            <p:ph type="dt" sz="half" idx="2"/>
          </p:nvPr>
        </p:nvSpPr>
        <p:spPr>
          <a:xfrm>
            <a:off x="10036800" y="6505574"/>
            <a:ext cx="1440000" cy="180000"/>
          </a:xfrm>
        </p:spPr>
        <p:txBody>
          <a:bodyPr/>
          <a:lstStyle/>
          <a:p>
            <a:pPr algn="r"/>
            <a:r>
              <a:rPr lang="pt-PT" dirty="0" err="1"/>
              <a:t>april</a:t>
            </a:r>
            <a:r>
              <a:rPr lang="pt-PT" dirty="0"/>
              <a:t> 2023</a:t>
            </a:r>
          </a:p>
        </p:txBody>
      </p:sp>
      <p:sp>
        <p:nvSpPr>
          <p:cNvPr id="35" name="Footer Placeholder 13"/>
          <p:cNvSpPr>
            <a:spLocks noGrp="1"/>
          </p:cNvSpPr>
          <p:nvPr>
            <p:ph type="ftr" sz="quarter" idx="3"/>
          </p:nvPr>
        </p:nvSpPr>
        <p:spPr>
          <a:xfrm>
            <a:off x="720000" y="6505574"/>
            <a:ext cx="6840000" cy="180000"/>
          </a:xfrm>
        </p:spPr>
        <p:txBody>
          <a:bodyPr/>
          <a:lstStyle/>
          <a:p>
            <a:pPr algn="l"/>
            <a:r>
              <a:rPr lang="en-US" dirty="0"/>
              <a:t>Text mining of companies' annual reports in PDF format</a:t>
            </a:r>
            <a:br>
              <a:rPr lang="pt-PT" dirty="0"/>
            </a:br>
            <a:endParaRPr lang="pt-PT" dirty="0"/>
          </a:p>
        </p:txBody>
      </p:sp>
      <p:sp>
        <p:nvSpPr>
          <p:cNvPr id="36" name="Oval 35"/>
          <p:cNvSpPr/>
          <p:nvPr/>
        </p:nvSpPr>
        <p:spPr>
          <a:xfrm>
            <a:off x="2998183" y="3189618"/>
            <a:ext cx="1016172" cy="566231"/>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Oval 36"/>
          <p:cNvSpPr/>
          <p:nvPr/>
        </p:nvSpPr>
        <p:spPr>
          <a:xfrm>
            <a:off x="2998183" y="3846029"/>
            <a:ext cx="1016172" cy="566231"/>
          </a:xfrm>
          <a:prstGeom prst="ellipse">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 name="Title 1">
            <a:extLst>
              <a:ext uri="{FF2B5EF4-FFF2-40B4-BE49-F238E27FC236}">
                <a16:creationId xmlns:a16="http://schemas.microsoft.com/office/drawing/2014/main" id="{C46E6D28-079E-4995-2798-76C114F5093C}"/>
              </a:ext>
            </a:extLst>
          </p:cNvPr>
          <p:cNvSpPr txBox="1">
            <a:spLocks/>
          </p:cNvSpPr>
          <p:nvPr/>
        </p:nvSpPr>
        <p:spPr>
          <a:xfrm>
            <a:off x="720000" y="733332"/>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2000" dirty="0"/>
              <a:t>03. METHODOLOGY</a:t>
            </a:r>
          </a:p>
        </p:txBody>
      </p:sp>
      <p:sp>
        <p:nvSpPr>
          <p:cNvPr id="7" name="TextBox 6">
            <a:extLst>
              <a:ext uri="{FF2B5EF4-FFF2-40B4-BE49-F238E27FC236}">
                <a16:creationId xmlns:a16="http://schemas.microsoft.com/office/drawing/2014/main" id="{5CC01B0D-D04A-13A4-DB2A-5BEEF08F8FC1}"/>
              </a:ext>
            </a:extLst>
          </p:cNvPr>
          <p:cNvSpPr txBox="1"/>
          <p:nvPr/>
        </p:nvSpPr>
        <p:spPr>
          <a:xfrm>
            <a:off x="871659" y="4878594"/>
            <a:ext cx="8540195" cy="646331"/>
          </a:xfrm>
          <a:prstGeom prst="rect">
            <a:avLst/>
          </a:prstGeom>
          <a:noFill/>
        </p:spPr>
        <p:txBody>
          <a:bodyPr wrap="square">
            <a:spAutoFit/>
          </a:bodyPr>
          <a:lstStyle/>
          <a:p>
            <a:r>
              <a:rPr lang="en-US" sz="18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We use </a:t>
            </a:r>
            <a:r>
              <a:rPr lang="en-US" sz="1800" i="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spacy</a:t>
            </a:r>
            <a:r>
              <a:rPr lang="en-US" sz="18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for lemmatization, bringing words back to their basic form. </a:t>
            </a:r>
            <a:endParaRPr lang="pt-PT" dirty="0"/>
          </a:p>
        </p:txBody>
      </p:sp>
    </p:spTree>
    <p:extLst>
      <p:ext uri="{BB962C8B-B14F-4D97-AF65-F5344CB8AC3E}">
        <p14:creationId xmlns:p14="http://schemas.microsoft.com/office/powerpoint/2010/main" val="162855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heel(1)">
                                      <p:cBhvr>
                                        <p:cTn id="26" dur="2000"/>
                                        <p:tgtEl>
                                          <p:spTgt spid="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heel(1)">
                                      <p:cBhvr>
                                        <p:cTn id="29" dur="20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heel(1)">
                                      <p:cBhvr>
                                        <p:cTn id="48" dur="2000"/>
                                        <p:tgtEl>
                                          <p:spTgt spid="32"/>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heel(1)">
                                      <p:cBhvr>
                                        <p:cTn id="51" dur="20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3" grpId="0"/>
      <p:bldP spid="24" grpId="0"/>
      <p:bldP spid="25" grpId="0"/>
      <p:bldP spid="26" grpId="0"/>
      <p:bldP spid="29" grpId="0"/>
      <p:bldP spid="30" grpId="0"/>
      <p:bldP spid="32" grpId="0" animBg="1"/>
      <p:bldP spid="33" grpId="0" animBg="1"/>
      <p:bldP spid="36" grpId="0" animBg="1"/>
      <p:bldP spid="37"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8290716" y="3616624"/>
            <a:ext cx="1800000" cy="2547457"/>
          </a:xfrm>
          <a:prstGeom prst="rect">
            <a:avLst/>
          </a:prstGeom>
        </p:spPr>
      </p:pic>
      <p:pic>
        <p:nvPicPr>
          <p:cNvPr id="11" name="Picture 10"/>
          <p:cNvPicPr>
            <a:picLocks noChangeAspect="1"/>
          </p:cNvPicPr>
          <p:nvPr/>
        </p:nvPicPr>
        <p:blipFill>
          <a:blip r:embed="rId3"/>
          <a:stretch>
            <a:fillRect/>
          </a:stretch>
        </p:blipFill>
        <p:spPr>
          <a:xfrm>
            <a:off x="7075112" y="3616624"/>
            <a:ext cx="1800000" cy="2558298"/>
          </a:xfrm>
          <a:prstGeom prst="rect">
            <a:avLst/>
          </a:prstGeom>
        </p:spPr>
      </p:pic>
      <p:pic>
        <p:nvPicPr>
          <p:cNvPr id="10" name="Picture 9"/>
          <p:cNvPicPr>
            <a:picLocks noChangeAspect="1"/>
          </p:cNvPicPr>
          <p:nvPr/>
        </p:nvPicPr>
        <p:blipFill>
          <a:blip r:embed="rId4"/>
          <a:stretch>
            <a:fillRect/>
          </a:stretch>
        </p:blipFill>
        <p:spPr>
          <a:xfrm>
            <a:off x="5756700" y="3633855"/>
            <a:ext cx="1800000" cy="2474042"/>
          </a:xfrm>
          <a:prstGeom prst="rect">
            <a:avLst/>
          </a:prstGeom>
        </p:spPr>
      </p:pic>
      <p:pic>
        <p:nvPicPr>
          <p:cNvPr id="9" name="Picture 8"/>
          <p:cNvPicPr>
            <a:picLocks noChangeAspect="1"/>
          </p:cNvPicPr>
          <p:nvPr/>
        </p:nvPicPr>
        <p:blipFill>
          <a:blip r:embed="rId5"/>
          <a:stretch>
            <a:fillRect/>
          </a:stretch>
        </p:blipFill>
        <p:spPr>
          <a:xfrm>
            <a:off x="4348700" y="3622799"/>
            <a:ext cx="1800000" cy="2333333"/>
          </a:xfrm>
          <a:prstGeom prst="rect">
            <a:avLst/>
          </a:prstGeom>
        </p:spPr>
      </p:pic>
      <p:pic>
        <p:nvPicPr>
          <p:cNvPr id="5" name="Picture 4"/>
          <p:cNvPicPr>
            <a:picLocks noChangeAspect="1"/>
          </p:cNvPicPr>
          <p:nvPr/>
        </p:nvPicPr>
        <p:blipFill>
          <a:blip r:embed="rId6"/>
          <a:stretch>
            <a:fillRect/>
          </a:stretch>
        </p:blipFill>
        <p:spPr>
          <a:xfrm>
            <a:off x="3044758" y="3620825"/>
            <a:ext cx="1800000" cy="2532912"/>
          </a:xfrm>
          <a:prstGeom prst="rect">
            <a:avLst/>
          </a:prstGeom>
        </p:spPr>
      </p:pic>
      <p:sp>
        <p:nvSpPr>
          <p:cNvPr id="6" name="Title 5"/>
          <p:cNvSpPr>
            <a:spLocks noGrp="1"/>
          </p:cNvSpPr>
          <p:nvPr>
            <p:ph type="title"/>
          </p:nvPr>
        </p:nvSpPr>
        <p:spPr>
          <a:xfrm>
            <a:off x="709817" y="1294455"/>
            <a:ext cx="10396800" cy="900000"/>
          </a:xfrm>
        </p:spPr>
        <p:txBody>
          <a:bodyPr/>
          <a:lstStyle/>
          <a:p>
            <a:r>
              <a:rPr lang="pt-PT" i="1" dirty="0" err="1">
                <a:solidFill>
                  <a:srgbClr val="002060"/>
                </a:solidFill>
              </a:rPr>
              <a:t>numeric</a:t>
            </a:r>
            <a:r>
              <a:rPr lang="pt-PT" i="1" dirty="0">
                <a:solidFill>
                  <a:srgbClr val="002060"/>
                </a:solidFill>
              </a:rPr>
              <a:t> </a:t>
            </a:r>
            <a:r>
              <a:rPr lang="pt-PT" i="1" dirty="0" err="1">
                <a:solidFill>
                  <a:srgbClr val="002060"/>
                </a:solidFill>
              </a:rPr>
              <a:t>characters</a:t>
            </a:r>
            <a:endParaRPr lang="pt-PT" i="1" dirty="0">
              <a:solidFill>
                <a:srgbClr val="002060"/>
              </a:solidFill>
            </a:endParaRPr>
          </a:p>
        </p:txBody>
      </p:sp>
      <p:pic>
        <p:nvPicPr>
          <p:cNvPr id="3" name="Picture 2"/>
          <p:cNvPicPr>
            <a:picLocks noChangeAspect="1"/>
          </p:cNvPicPr>
          <p:nvPr/>
        </p:nvPicPr>
        <p:blipFill>
          <a:blip r:embed="rId7"/>
          <a:stretch>
            <a:fillRect/>
          </a:stretch>
        </p:blipFill>
        <p:spPr>
          <a:xfrm>
            <a:off x="1625954" y="3651306"/>
            <a:ext cx="1800000" cy="2517721"/>
          </a:xfrm>
          <a:prstGeom prst="rect">
            <a:avLst/>
          </a:prstGeom>
        </p:spPr>
      </p:pic>
      <p:sp>
        <p:nvSpPr>
          <p:cNvPr id="15" name="TextBox 14"/>
          <p:cNvSpPr txBox="1"/>
          <p:nvPr/>
        </p:nvSpPr>
        <p:spPr>
          <a:xfrm>
            <a:off x="2132121" y="2280794"/>
            <a:ext cx="7249158" cy="369332"/>
          </a:xfrm>
          <a:prstGeom prst="rect">
            <a:avLst/>
          </a:prstGeom>
          <a:noFill/>
        </p:spPr>
        <p:txBody>
          <a:bodyPr wrap="square" rtlCol="0">
            <a:spAutoFit/>
          </a:bodyPr>
          <a:lstStyle/>
          <a:p>
            <a:r>
              <a:rPr lang="en-US" dirty="0"/>
              <a:t>All numeric characters in the range (1, 10) are replaced by </a:t>
            </a:r>
            <a:r>
              <a:rPr lang="pt-PT" dirty="0"/>
              <a:t>“0”.</a:t>
            </a:r>
          </a:p>
        </p:txBody>
      </p:sp>
      <p:sp>
        <p:nvSpPr>
          <p:cNvPr id="16" name="TextBox 15"/>
          <p:cNvSpPr txBox="1"/>
          <p:nvPr/>
        </p:nvSpPr>
        <p:spPr>
          <a:xfrm>
            <a:off x="2132121" y="2915402"/>
            <a:ext cx="4942991" cy="369332"/>
          </a:xfrm>
          <a:prstGeom prst="rect">
            <a:avLst/>
          </a:prstGeom>
          <a:noFill/>
        </p:spPr>
        <p:txBody>
          <a:bodyPr wrap="square" rtlCol="0">
            <a:spAutoFit/>
          </a:bodyPr>
          <a:lstStyle/>
          <a:p>
            <a:r>
              <a:rPr lang="pt-PT" altLang="pt-PT" dirty="0" err="1"/>
              <a:t>The</a:t>
            </a:r>
            <a:r>
              <a:rPr lang="pt-PT" altLang="pt-PT" dirty="0"/>
              <a:t> </a:t>
            </a:r>
            <a:r>
              <a:rPr lang="pt-PT" altLang="pt-PT" dirty="0" err="1"/>
              <a:t>algorithm</a:t>
            </a:r>
            <a:r>
              <a:rPr lang="pt-PT" altLang="pt-PT" dirty="0"/>
              <a:t> looks for </a:t>
            </a:r>
            <a:r>
              <a:rPr lang="pt-PT" altLang="pt-PT" dirty="0" err="1"/>
              <a:t>pages</a:t>
            </a:r>
            <a:r>
              <a:rPr lang="pt-PT" altLang="pt-PT" dirty="0"/>
              <a:t> </a:t>
            </a:r>
            <a:r>
              <a:rPr lang="pt-PT" altLang="pt-PT" dirty="0" err="1"/>
              <a:t>with</a:t>
            </a:r>
            <a:r>
              <a:rPr lang="pt-PT" altLang="pt-PT" dirty="0"/>
              <a:t>  </a:t>
            </a:r>
            <a:r>
              <a:rPr lang="pt-PT" dirty="0"/>
              <a:t>“00”.</a:t>
            </a:r>
          </a:p>
        </p:txBody>
      </p:sp>
      <p:sp>
        <p:nvSpPr>
          <p:cNvPr id="17" name="Rectangle 16"/>
          <p:cNvSpPr/>
          <p:nvPr/>
        </p:nvSpPr>
        <p:spPr>
          <a:xfrm>
            <a:off x="1625954" y="3607389"/>
            <a:ext cx="8564526" cy="257553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cxnSp>
        <p:nvCxnSpPr>
          <p:cNvPr id="19" name="Straight Arrow Connector 18"/>
          <p:cNvCxnSpPr>
            <a:endCxn id="15" idx="1"/>
          </p:cNvCxnSpPr>
          <p:nvPr/>
        </p:nvCxnSpPr>
        <p:spPr>
          <a:xfrm>
            <a:off x="1625954" y="2465460"/>
            <a:ext cx="506167" cy="0"/>
          </a:xfrm>
          <a:prstGeom prst="straightConnector1">
            <a:avLst/>
          </a:prstGeom>
          <a:ln w="889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625953" y="3100068"/>
            <a:ext cx="506167" cy="0"/>
          </a:xfrm>
          <a:prstGeom prst="straightConnector1">
            <a:avLst/>
          </a:prstGeom>
          <a:ln w="889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1" name="Date Placeholder 12"/>
          <p:cNvSpPr>
            <a:spLocks noGrp="1"/>
          </p:cNvSpPr>
          <p:nvPr>
            <p:ph type="dt" sz="half" idx="2"/>
          </p:nvPr>
        </p:nvSpPr>
        <p:spPr>
          <a:xfrm>
            <a:off x="10036800" y="6505574"/>
            <a:ext cx="1440000" cy="180000"/>
          </a:xfrm>
        </p:spPr>
        <p:txBody>
          <a:bodyPr/>
          <a:lstStyle/>
          <a:p>
            <a:pPr algn="r"/>
            <a:r>
              <a:rPr lang="pt-PT" dirty="0" err="1"/>
              <a:t>april</a:t>
            </a:r>
            <a:r>
              <a:rPr lang="pt-PT" dirty="0"/>
              <a:t> 2023</a:t>
            </a:r>
          </a:p>
        </p:txBody>
      </p:sp>
      <p:sp>
        <p:nvSpPr>
          <p:cNvPr id="22" name="Footer Placeholder 13"/>
          <p:cNvSpPr>
            <a:spLocks noGrp="1"/>
          </p:cNvSpPr>
          <p:nvPr>
            <p:ph type="ftr" sz="quarter" idx="3"/>
          </p:nvPr>
        </p:nvSpPr>
        <p:spPr>
          <a:xfrm>
            <a:off x="720000" y="6505574"/>
            <a:ext cx="6840000" cy="180000"/>
          </a:xfrm>
        </p:spPr>
        <p:txBody>
          <a:bodyPr/>
          <a:lstStyle/>
          <a:p>
            <a:pPr algn="l"/>
            <a:r>
              <a:rPr lang="en-US" dirty="0"/>
              <a:t>Text mining of companies' annual reports in PDF format</a:t>
            </a:r>
            <a:br>
              <a:rPr lang="pt-PT" dirty="0"/>
            </a:br>
            <a:endParaRPr lang="pt-PT" dirty="0"/>
          </a:p>
        </p:txBody>
      </p:sp>
      <p:sp>
        <p:nvSpPr>
          <p:cNvPr id="2" name="Title 1">
            <a:extLst>
              <a:ext uri="{FF2B5EF4-FFF2-40B4-BE49-F238E27FC236}">
                <a16:creationId xmlns:a16="http://schemas.microsoft.com/office/drawing/2014/main" id="{04105788-D875-E16A-249E-FA3E9AEFB3B4}"/>
              </a:ext>
            </a:extLst>
          </p:cNvPr>
          <p:cNvSpPr txBox="1">
            <a:spLocks/>
          </p:cNvSpPr>
          <p:nvPr/>
        </p:nvSpPr>
        <p:spPr>
          <a:xfrm>
            <a:off x="720000" y="733332"/>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2000" dirty="0"/>
              <a:t>03. METHODOLOGY</a:t>
            </a:r>
          </a:p>
        </p:txBody>
      </p:sp>
    </p:spTree>
    <p:extLst>
      <p:ext uri="{BB962C8B-B14F-4D97-AF65-F5344CB8AC3E}">
        <p14:creationId xmlns:p14="http://schemas.microsoft.com/office/powerpoint/2010/main" val="295377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heel(1)">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4312" y="1059999"/>
            <a:ext cx="10252622" cy="900000"/>
          </a:xfrm>
        </p:spPr>
        <p:txBody>
          <a:bodyPr/>
          <a:lstStyle/>
          <a:p>
            <a:r>
              <a:rPr lang="pt-PT" i="1" dirty="0" err="1">
                <a:solidFill>
                  <a:srgbClr val="002060"/>
                </a:solidFill>
              </a:rPr>
              <a:t>AtTributEs</a:t>
            </a:r>
            <a:endParaRPr lang="pt-PT" i="1" dirty="0">
              <a:solidFill>
                <a:srgbClr val="002060"/>
              </a:solidFill>
            </a:endParaRPr>
          </a:p>
        </p:txBody>
      </p:sp>
      <p:sp>
        <p:nvSpPr>
          <p:cNvPr id="4" name="Rectangle 3"/>
          <p:cNvSpPr/>
          <p:nvPr/>
        </p:nvSpPr>
        <p:spPr>
          <a:xfrm>
            <a:off x="2112466" y="2071107"/>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ATIVO</a:t>
            </a:r>
          </a:p>
        </p:txBody>
      </p:sp>
      <p:sp>
        <p:nvSpPr>
          <p:cNvPr id="7" name="Rectangle 6"/>
          <p:cNvSpPr/>
          <p:nvPr/>
        </p:nvSpPr>
        <p:spPr>
          <a:xfrm>
            <a:off x="614312" y="2074794"/>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ACTIVO</a:t>
            </a:r>
          </a:p>
        </p:txBody>
      </p:sp>
      <p:sp>
        <p:nvSpPr>
          <p:cNvPr id="18" name="Rectangle 17"/>
          <p:cNvSpPr/>
          <p:nvPr/>
        </p:nvSpPr>
        <p:spPr>
          <a:xfrm>
            <a:off x="3586209" y="2553572"/>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CORRENTE</a:t>
            </a:r>
          </a:p>
        </p:txBody>
      </p:sp>
      <p:sp>
        <p:nvSpPr>
          <p:cNvPr id="21" name="Rectangle 20"/>
          <p:cNvSpPr/>
          <p:nvPr/>
        </p:nvSpPr>
        <p:spPr>
          <a:xfrm>
            <a:off x="2119311" y="2553572"/>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CAIXA</a:t>
            </a:r>
          </a:p>
        </p:txBody>
      </p:sp>
      <p:sp>
        <p:nvSpPr>
          <p:cNvPr id="22" name="Rectangle 21"/>
          <p:cNvSpPr/>
          <p:nvPr/>
        </p:nvSpPr>
        <p:spPr>
          <a:xfrm>
            <a:off x="3576321" y="306155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CAPITAL</a:t>
            </a:r>
          </a:p>
        </p:txBody>
      </p:sp>
      <p:sp>
        <p:nvSpPr>
          <p:cNvPr id="23" name="Rectangle 22"/>
          <p:cNvSpPr/>
          <p:nvPr/>
        </p:nvSpPr>
        <p:spPr>
          <a:xfrm>
            <a:off x="2114367" y="306155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CLIENTE</a:t>
            </a:r>
          </a:p>
        </p:txBody>
      </p:sp>
      <p:sp>
        <p:nvSpPr>
          <p:cNvPr id="24" name="Rectangle 23"/>
          <p:cNvSpPr/>
          <p:nvPr/>
        </p:nvSpPr>
        <p:spPr>
          <a:xfrm>
            <a:off x="614312" y="306155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FINANCIAMENTO</a:t>
            </a:r>
          </a:p>
        </p:txBody>
      </p:sp>
      <p:sp>
        <p:nvSpPr>
          <p:cNvPr id="25" name="Rectangle 24"/>
          <p:cNvSpPr/>
          <p:nvPr/>
        </p:nvSpPr>
        <p:spPr>
          <a:xfrm>
            <a:off x="614312" y="2553572"/>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FORNECEDOR</a:t>
            </a:r>
          </a:p>
        </p:txBody>
      </p:sp>
      <p:sp>
        <p:nvSpPr>
          <p:cNvPr id="26" name="Rectangle 25"/>
          <p:cNvSpPr/>
          <p:nvPr/>
        </p:nvSpPr>
        <p:spPr>
          <a:xfrm>
            <a:off x="3572520" y="2076552"/>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PASSIVO</a:t>
            </a:r>
          </a:p>
        </p:txBody>
      </p:sp>
      <p:sp>
        <p:nvSpPr>
          <p:cNvPr id="28" name="Rectangle 27"/>
          <p:cNvSpPr/>
          <p:nvPr/>
        </p:nvSpPr>
        <p:spPr>
          <a:xfrm>
            <a:off x="614312" y="1605664"/>
            <a:ext cx="4320000" cy="369332"/>
          </a:xfrm>
          <a:prstGeom prst="rect">
            <a:avLst/>
          </a:prstGeom>
          <a:solidFill>
            <a:schemeClr val="accent1"/>
          </a:solidFill>
          <a:ln>
            <a:noFill/>
          </a:ln>
        </p:spPr>
        <p:txBody>
          <a:bodyPr wrap="square">
            <a:spAutoFit/>
          </a:bodyPr>
          <a:lstStyle/>
          <a:p>
            <a:pPr lvl="0" algn="ctr"/>
            <a:r>
              <a:rPr lang="pt-PT" b="1" dirty="0">
                <a:solidFill>
                  <a:schemeClr val="bg1"/>
                </a:solidFill>
              </a:rPr>
              <a:t>STATEMENT OF FINANCIAL POSITION</a:t>
            </a:r>
          </a:p>
        </p:txBody>
      </p:sp>
      <p:sp>
        <p:nvSpPr>
          <p:cNvPr id="33" name="Rectangle 32"/>
          <p:cNvSpPr/>
          <p:nvPr/>
        </p:nvSpPr>
        <p:spPr>
          <a:xfrm>
            <a:off x="5238128" y="1605664"/>
            <a:ext cx="4320000" cy="369332"/>
          </a:xfrm>
          <a:prstGeom prst="rect">
            <a:avLst/>
          </a:prstGeom>
          <a:solidFill>
            <a:schemeClr val="accent1"/>
          </a:solidFill>
          <a:ln>
            <a:noFill/>
          </a:ln>
        </p:spPr>
        <p:txBody>
          <a:bodyPr wrap="square">
            <a:spAutoFit/>
          </a:bodyPr>
          <a:lstStyle/>
          <a:p>
            <a:pPr lvl="0" algn="ctr"/>
            <a:r>
              <a:rPr lang="pt-PT" b="1" dirty="0">
                <a:solidFill>
                  <a:schemeClr val="bg1"/>
                </a:solidFill>
              </a:rPr>
              <a:t>INCOME STATEMENT</a:t>
            </a:r>
          </a:p>
        </p:txBody>
      </p:sp>
      <p:sp>
        <p:nvSpPr>
          <p:cNvPr id="46" name="Rectangle 45"/>
          <p:cNvSpPr/>
          <p:nvPr/>
        </p:nvSpPr>
        <p:spPr>
          <a:xfrm>
            <a:off x="2112466" y="5002562"/>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DIFERIMENTO</a:t>
            </a:r>
          </a:p>
        </p:txBody>
      </p:sp>
      <p:sp>
        <p:nvSpPr>
          <p:cNvPr id="47" name="Rectangle 46"/>
          <p:cNvSpPr/>
          <p:nvPr/>
        </p:nvSpPr>
        <p:spPr>
          <a:xfrm>
            <a:off x="614312" y="3986295"/>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EURO</a:t>
            </a:r>
          </a:p>
        </p:txBody>
      </p:sp>
      <p:sp>
        <p:nvSpPr>
          <p:cNvPr id="48" name="Rectangle 47"/>
          <p:cNvSpPr/>
          <p:nvPr/>
        </p:nvSpPr>
        <p:spPr>
          <a:xfrm>
            <a:off x="2119311" y="3994973"/>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FIXO</a:t>
            </a:r>
          </a:p>
        </p:txBody>
      </p:sp>
      <p:sp>
        <p:nvSpPr>
          <p:cNvPr id="49" name="Rectangle 48"/>
          <p:cNvSpPr/>
          <p:nvPr/>
        </p:nvSpPr>
        <p:spPr>
          <a:xfrm>
            <a:off x="614312" y="4493641"/>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PROVISÃO</a:t>
            </a:r>
          </a:p>
        </p:txBody>
      </p:sp>
      <p:sp>
        <p:nvSpPr>
          <p:cNvPr id="50" name="Rectangle 49"/>
          <p:cNvSpPr/>
          <p:nvPr/>
        </p:nvSpPr>
        <p:spPr>
          <a:xfrm>
            <a:off x="3586209" y="4518267"/>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PRÓPRIO</a:t>
            </a:r>
          </a:p>
        </p:txBody>
      </p:sp>
      <p:sp>
        <p:nvSpPr>
          <p:cNvPr id="51" name="Rectangle 50"/>
          <p:cNvSpPr/>
          <p:nvPr/>
        </p:nvSpPr>
        <p:spPr>
          <a:xfrm>
            <a:off x="3586209" y="3984287"/>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RESERVA</a:t>
            </a:r>
          </a:p>
        </p:txBody>
      </p:sp>
      <p:sp>
        <p:nvSpPr>
          <p:cNvPr id="52" name="Rectangle 51"/>
          <p:cNvSpPr/>
          <p:nvPr/>
        </p:nvSpPr>
        <p:spPr>
          <a:xfrm>
            <a:off x="619290" y="4991808"/>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RESULTADO</a:t>
            </a:r>
          </a:p>
        </p:txBody>
      </p:sp>
      <p:sp>
        <p:nvSpPr>
          <p:cNvPr id="53" name="Rectangle 52"/>
          <p:cNvSpPr/>
          <p:nvPr/>
        </p:nvSpPr>
        <p:spPr>
          <a:xfrm>
            <a:off x="2117047" y="4496931"/>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TOTAL</a:t>
            </a:r>
          </a:p>
        </p:txBody>
      </p:sp>
      <p:sp>
        <p:nvSpPr>
          <p:cNvPr id="60" name="Rectangle 59"/>
          <p:cNvSpPr/>
          <p:nvPr/>
        </p:nvSpPr>
        <p:spPr>
          <a:xfrm>
            <a:off x="614312" y="5508426"/>
            <a:ext cx="1350000" cy="261610"/>
          </a:xfrm>
          <a:prstGeom prst="rect">
            <a:avLst/>
          </a:prstGeom>
          <a:solidFill>
            <a:schemeClr val="accent4"/>
          </a:solidFill>
          <a:ln>
            <a:solidFill>
              <a:schemeClr val="accent4"/>
            </a:solidFill>
          </a:ln>
        </p:spPr>
        <p:txBody>
          <a:bodyPr wrap="square">
            <a:spAutoFit/>
          </a:bodyPr>
          <a:lstStyle/>
          <a:p>
            <a:pPr algn="ctr"/>
            <a:r>
              <a:rPr lang="pt-PT" sz="1100" dirty="0">
                <a:solidFill>
                  <a:schemeClr val="bg1"/>
                </a:solidFill>
              </a:rPr>
              <a:t>00</a:t>
            </a:r>
          </a:p>
        </p:txBody>
      </p:sp>
      <p:sp>
        <p:nvSpPr>
          <p:cNvPr id="65" name="Rectangle 64"/>
          <p:cNvSpPr/>
          <p:nvPr/>
        </p:nvSpPr>
        <p:spPr>
          <a:xfrm>
            <a:off x="614312" y="353687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CONSOLIDA</a:t>
            </a:r>
          </a:p>
        </p:txBody>
      </p:sp>
      <p:sp>
        <p:nvSpPr>
          <p:cNvPr id="80" name="Date Placeholder 12"/>
          <p:cNvSpPr>
            <a:spLocks noGrp="1"/>
          </p:cNvSpPr>
          <p:nvPr>
            <p:ph type="dt" sz="half" idx="2"/>
          </p:nvPr>
        </p:nvSpPr>
        <p:spPr>
          <a:xfrm>
            <a:off x="10036800" y="6505574"/>
            <a:ext cx="1440000" cy="180000"/>
          </a:xfrm>
        </p:spPr>
        <p:txBody>
          <a:bodyPr/>
          <a:lstStyle/>
          <a:p>
            <a:pPr algn="r"/>
            <a:r>
              <a:rPr lang="pt-PT" dirty="0" err="1"/>
              <a:t>april</a:t>
            </a:r>
            <a:r>
              <a:rPr lang="pt-PT" dirty="0"/>
              <a:t> 2023</a:t>
            </a:r>
          </a:p>
        </p:txBody>
      </p:sp>
      <p:sp>
        <p:nvSpPr>
          <p:cNvPr id="81" name="Footer Placeholder 13"/>
          <p:cNvSpPr>
            <a:spLocks noGrp="1"/>
          </p:cNvSpPr>
          <p:nvPr>
            <p:ph type="ftr" sz="quarter" idx="3"/>
          </p:nvPr>
        </p:nvSpPr>
        <p:spPr>
          <a:xfrm>
            <a:off x="720000" y="6505574"/>
            <a:ext cx="6840000" cy="180000"/>
          </a:xfrm>
        </p:spPr>
        <p:txBody>
          <a:bodyPr/>
          <a:lstStyle/>
          <a:p>
            <a:pPr algn="l"/>
            <a:r>
              <a:rPr lang="en-US" dirty="0"/>
              <a:t>Text mining of companies' annual reports in PDF format</a:t>
            </a:r>
            <a:br>
              <a:rPr lang="pt-PT" dirty="0"/>
            </a:br>
            <a:endParaRPr lang="pt-PT" dirty="0"/>
          </a:p>
        </p:txBody>
      </p:sp>
      <p:sp>
        <p:nvSpPr>
          <p:cNvPr id="82" name="Rectangle 81"/>
          <p:cNvSpPr/>
          <p:nvPr/>
        </p:nvSpPr>
        <p:spPr>
          <a:xfrm>
            <a:off x="6719885" y="2082220"/>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FINANCEIRO</a:t>
            </a:r>
          </a:p>
        </p:txBody>
      </p:sp>
      <p:sp>
        <p:nvSpPr>
          <p:cNvPr id="83" name="Rectangle 82"/>
          <p:cNvSpPr/>
          <p:nvPr/>
        </p:nvSpPr>
        <p:spPr>
          <a:xfrm>
            <a:off x="5238128" y="2085907"/>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GASTO</a:t>
            </a:r>
          </a:p>
        </p:txBody>
      </p:sp>
      <p:sp>
        <p:nvSpPr>
          <p:cNvPr id="84" name="Rectangle 83"/>
          <p:cNvSpPr/>
          <p:nvPr/>
        </p:nvSpPr>
        <p:spPr>
          <a:xfrm>
            <a:off x="8192611" y="256468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RENDIMENTO</a:t>
            </a:r>
          </a:p>
        </p:txBody>
      </p:sp>
      <p:sp>
        <p:nvSpPr>
          <p:cNvPr id="85" name="Rectangle 84"/>
          <p:cNvSpPr/>
          <p:nvPr/>
        </p:nvSpPr>
        <p:spPr>
          <a:xfrm>
            <a:off x="6719885" y="256468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PESSOAL</a:t>
            </a:r>
          </a:p>
        </p:txBody>
      </p:sp>
      <p:sp>
        <p:nvSpPr>
          <p:cNvPr id="86" name="Rectangle 85"/>
          <p:cNvSpPr/>
          <p:nvPr/>
        </p:nvSpPr>
        <p:spPr>
          <a:xfrm>
            <a:off x="8192611" y="3072668"/>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RESULTADO</a:t>
            </a:r>
          </a:p>
        </p:txBody>
      </p:sp>
      <p:sp>
        <p:nvSpPr>
          <p:cNvPr id="87" name="Rectangle 86"/>
          <p:cNvSpPr/>
          <p:nvPr/>
        </p:nvSpPr>
        <p:spPr>
          <a:xfrm>
            <a:off x="6719885" y="3072668"/>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OUTRO</a:t>
            </a:r>
          </a:p>
        </p:txBody>
      </p:sp>
      <p:sp>
        <p:nvSpPr>
          <p:cNvPr id="88" name="Rectangle 87"/>
          <p:cNvSpPr/>
          <p:nvPr/>
        </p:nvSpPr>
        <p:spPr>
          <a:xfrm>
            <a:off x="5238128" y="3072668"/>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IMPOSTO</a:t>
            </a:r>
          </a:p>
        </p:txBody>
      </p:sp>
      <p:sp>
        <p:nvSpPr>
          <p:cNvPr id="89" name="Rectangle 88"/>
          <p:cNvSpPr/>
          <p:nvPr/>
        </p:nvSpPr>
        <p:spPr>
          <a:xfrm>
            <a:off x="5238128" y="256468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OPERACIONA</a:t>
            </a:r>
          </a:p>
        </p:txBody>
      </p:sp>
      <p:sp>
        <p:nvSpPr>
          <p:cNvPr id="90" name="Rectangle 89"/>
          <p:cNvSpPr/>
          <p:nvPr/>
        </p:nvSpPr>
        <p:spPr>
          <a:xfrm>
            <a:off x="8192611" y="2087665"/>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PERDA</a:t>
            </a:r>
          </a:p>
        </p:txBody>
      </p:sp>
      <p:sp>
        <p:nvSpPr>
          <p:cNvPr id="91" name="Rectangle 90"/>
          <p:cNvSpPr/>
          <p:nvPr/>
        </p:nvSpPr>
        <p:spPr>
          <a:xfrm>
            <a:off x="5233985" y="5002921"/>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DEMONSTRAÇÃO</a:t>
            </a:r>
          </a:p>
        </p:txBody>
      </p:sp>
      <p:sp>
        <p:nvSpPr>
          <p:cNvPr id="92" name="Rectangle 91"/>
          <p:cNvSpPr/>
          <p:nvPr/>
        </p:nvSpPr>
        <p:spPr>
          <a:xfrm>
            <a:off x="5238128" y="3995400"/>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EURO</a:t>
            </a:r>
          </a:p>
        </p:txBody>
      </p:sp>
      <p:sp>
        <p:nvSpPr>
          <p:cNvPr id="93" name="Rectangle 92"/>
          <p:cNvSpPr/>
          <p:nvPr/>
        </p:nvSpPr>
        <p:spPr>
          <a:xfrm>
            <a:off x="6719885" y="3995400"/>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SERVIÇO</a:t>
            </a:r>
          </a:p>
        </p:txBody>
      </p:sp>
      <p:sp>
        <p:nvSpPr>
          <p:cNvPr id="94" name="Rectangle 93"/>
          <p:cNvSpPr/>
          <p:nvPr/>
        </p:nvSpPr>
        <p:spPr>
          <a:xfrm>
            <a:off x="5238128" y="4504754"/>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NOTA</a:t>
            </a:r>
          </a:p>
        </p:txBody>
      </p:sp>
      <p:sp>
        <p:nvSpPr>
          <p:cNvPr id="95" name="Rectangle 94"/>
          <p:cNvSpPr/>
          <p:nvPr/>
        </p:nvSpPr>
        <p:spPr>
          <a:xfrm>
            <a:off x="8192611" y="4504754"/>
            <a:ext cx="1350000" cy="261610"/>
          </a:xfrm>
          <a:prstGeom prst="rect">
            <a:avLst/>
          </a:prstGeom>
          <a:solidFill>
            <a:srgbClr val="ED1A3B"/>
          </a:solidFill>
          <a:ln>
            <a:solidFill>
              <a:schemeClr val="accent3"/>
            </a:solidFill>
          </a:ln>
        </p:spPr>
        <p:txBody>
          <a:bodyPr wrap="square">
            <a:spAutoFit/>
          </a:bodyPr>
          <a:lstStyle/>
          <a:p>
            <a:pPr algn="ctr"/>
            <a:r>
              <a:rPr lang="pt-PT" sz="1100" dirty="0">
                <a:solidFill>
                  <a:schemeClr val="bg1"/>
                </a:solidFill>
              </a:rPr>
              <a:t>ATRIBUÍVEL</a:t>
            </a:r>
          </a:p>
        </p:txBody>
      </p:sp>
      <p:sp>
        <p:nvSpPr>
          <p:cNvPr id="96" name="Rectangle 95"/>
          <p:cNvSpPr/>
          <p:nvPr/>
        </p:nvSpPr>
        <p:spPr>
          <a:xfrm>
            <a:off x="8192611" y="3995400"/>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RESERVA</a:t>
            </a:r>
          </a:p>
        </p:txBody>
      </p:sp>
      <p:sp>
        <p:nvSpPr>
          <p:cNvPr id="98" name="Rectangle 97"/>
          <p:cNvSpPr/>
          <p:nvPr/>
        </p:nvSpPr>
        <p:spPr>
          <a:xfrm>
            <a:off x="6719885" y="4504754"/>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IMPARIDADE</a:t>
            </a:r>
          </a:p>
        </p:txBody>
      </p:sp>
      <p:sp>
        <p:nvSpPr>
          <p:cNvPr id="99" name="Rectangle 98"/>
          <p:cNvSpPr/>
          <p:nvPr/>
        </p:nvSpPr>
        <p:spPr>
          <a:xfrm>
            <a:off x="5238128" y="5519539"/>
            <a:ext cx="1350000" cy="261610"/>
          </a:xfrm>
          <a:prstGeom prst="rect">
            <a:avLst/>
          </a:prstGeom>
          <a:solidFill>
            <a:schemeClr val="accent4"/>
          </a:solidFill>
          <a:ln>
            <a:solidFill>
              <a:schemeClr val="accent4"/>
            </a:solidFill>
          </a:ln>
        </p:spPr>
        <p:txBody>
          <a:bodyPr wrap="square">
            <a:spAutoFit/>
          </a:bodyPr>
          <a:lstStyle/>
          <a:p>
            <a:pPr algn="ctr"/>
            <a:r>
              <a:rPr lang="pt-PT" sz="1100" dirty="0">
                <a:solidFill>
                  <a:schemeClr val="bg1"/>
                </a:solidFill>
              </a:rPr>
              <a:t>00</a:t>
            </a:r>
          </a:p>
        </p:txBody>
      </p:sp>
      <p:sp>
        <p:nvSpPr>
          <p:cNvPr id="100" name="Rectangle 99"/>
          <p:cNvSpPr/>
          <p:nvPr/>
        </p:nvSpPr>
        <p:spPr>
          <a:xfrm>
            <a:off x="5238128" y="3547988"/>
            <a:ext cx="1350000" cy="261610"/>
          </a:xfrm>
          <a:prstGeom prst="rect">
            <a:avLst/>
          </a:prstGeom>
          <a:solidFill>
            <a:schemeClr val="accent2"/>
          </a:solidFill>
          <a:ln>
            <a:solidFill>
              <a:schemeClr val="accent2"/>
            </a:solidFill>
          </a:ln>
        </p:spPr>
        <p:txBody>
          <a:bodyPr wrap="square">
            <a:spAutoFit/>
          </a:bodyPr>
          <a:lstStyle/>
          <a:p>
            <a:pPr algn="ctr"/>
            <a:r>
              <a:rPr lang="pt-PT" sz="1100" dirty="0">
                <a:solidFill>
                  <a:schemeClr val="bg1"/>
                </a:solidFill>
              </a:rPr>
              <a:t>CONSOLIDA</a:t>
            </a:r>
          </a:p>
        </p:txBody>
      </p:sp>
      <p:sp>
        <p:nvSpPr>
          <p:cNvPr id="101" name="Rectangle 100"/>
          <p:cNvSpPr/>
          <p:nvPr/>
        </p:nvSpPr>
        <p:spPr>
          <a:xfrm>
            <a:off x="3586209" y="5003803"/>
            <a:ext cx="1350000" cy="261610"/>
          </a:xfrm>
          <a:prstGeom prst="rect">
            <a:avLst/>
          </a:prstGeom>
          <a:solidFill>
            <a:schemeClr val="accent3"/>
          </a:solidFill>
          <a:ln>
            <a:solidFill>
              <a:schemeClr val="accent3"/>
            </a:solidFill>
          </a:ln>
        </p:spPr>
        <p:txBody>
          <a:bodyPr wrap="square">
            <a:spAutoFit/>
          </a:bodyPr>
          <a:lstStyle/>
          <a:p>
            <a:pPr algn="ctr"/>
            <a:r>
              <a:rPr lang="pt-PT" sz="1100" dirty="0">
                <a:solidFill>
                  <a:schemeClr val="bg1"/>
                </a:solidFill>
              </a:rPr>
              <a:t>OUTRO</a:t>
            </a:r>
          </a:p>
        </p:txBody>
      </p:sp>
      <p:sp>
        <p:nvSpPr>
          <p:cNvPr id="102" name="Multiply 101"/>
          <p:cNvSpPr/>
          <p:nvPr/>
        </p:nvSpPr>
        <p:spPr>
          <a:xfrm>
            <a:off x="877078" y="1838528"/>
            <a:ext cx="811763" cy="772705"/>
          </a:xfrm>
          <a:prstGeom prst="mathMultiply">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100"/>
          </a:p>
        </p:txBody>
      </p:sp>
      <p:sp>
        <p:nvSpPr>
          <p:cNvPr id="2" name="Title 1">
            <a:extLst>
              <a:ext uri="{FF2B5EF4-FFF2-40B4-BE49-F238E27FC236}">
                <a16:creationId xmlns:a16="http://schemas.microsoft.com/office/drawing/2014/main" id="{B7ADB779-16C9-2920-D938-169C4947A58C}"/>
              </a:ext>
            </a:extLst>
          </p:cNvPr>
          <p:cNvSpPr txBox="1">
            <a:spLocks/>
          </p:cNvSpPr>
          <p:nvPr/>
        </p:nvSpPr>
        <p:spPr>
          <a:xfrm>
            <a:off x="625730" y="554221"/>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2000" dirty="0"/>
              <a:t>03. METHODOLOGY</a:t>
            </a:r>
          </a:p>
        </p:txBody>
      </p:sp>
      <p:sp>
        <p:nvSpPr>
          <p:cNvPr id="12" name="Right Brace 11">
            <a:extLst>
              <a:ext uri="{FF2B5EF4-FFF2-40B4-BE49-F238E27FC236}">
                <a16:creationId xmlns:a16="http://schemas.microsoft.com/office/drawing/2014/main" id="{755488FB-8F9A-87D7-E2A6-4CE657AFC45A}"/>
              </a:ext>
            </a:extLst>
          </p:cNvPr>
          <p:cNvSpPr/>
          <p:nvPr/>
        </p:nvSpPr>
        <p:spPr>
          <a:xfrm>
            <a:off x="9582150" y="1974996"/>
            <a:ext cx="311775" cy="1901679"/>
          </a:xfrm>
          <a:prstGeom prst="rightBrace">
            <a:avLst/>
          </a:prstGeom>
          <a:ln w="444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4" name="Right Brace 13">
            <a:extLst>
              <a:ext uri="{FF2B5EF4-FFF2-40B4-BE49-F238E27FC236}">
                <a16:creationId xmlns:a16="http://schemas.microsoft.com/office/drawing/2014/main" id="{65BFF4D0-0223-F238-0912-2190A01EE148}"/>
              </a:ext>
            </a:extLst>
          </p:cNvPr>
          <p:cNvSpPr/>
          <p:nvPr/>
        </p:nvSpPr>
        <p:spPr>
          <a:xfrm>
            <a:off x="9584044" y="3966398"/>
            <a:ext cx="311775" cy="1258445"/>
          </a:xfrm>
          <a:prstGeom prst="rightBrace">
            <a:avLst/>
          </a:prstGeom>
          <a:ln w="44450">
            <a:solidFill>
              <a:srgbClr val="ED1A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5" name="Right Brace 14">
            <a:extLst>
              <a:ext uri="{FF2B5EF4-FFF2-40B4-BE49-F238E27FC236}">
                <a16:creationId xmlns:a16="http://schemas.microsoft.com/office/drawing/2014/main" id="{A1B703EE-338E-8DEF-7D5A-D5F7C6D31D0B}"/>
              </a:ext>
            </a:extLst>
          </p:cNvPr>
          <p:cNvSpPr/>
          <p:nvPr/>
        </p:nvSpPr>
        <p:spPr>
          <a:xfrm>
            <a:off x="9603094" y="5305040"/>
            <a:ext cx="273757" cy="568509"/>
          </a:xfrm>
          <a:prstGeom prst="rightBrace">
            <a:avLst/>
          </a:prstGeom>
          <a:ln w="44450">
            <a:solidFill>
              <a:srgbClr val="32683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a:p>
        </p:txBody>
      </p:sp>
      <p:sp>
        <p:nvSpPr>
          <p:cNvPr id="16" name="TextBox 15">
            <a:extLst>
              <a:ext uri="{FF2B5EF4-FFF2-40B4-BE49-F238E27FC236}">
                <a16:creationId xmlns:a16="http://schemas.microsoft.com/office/drawing/2014/main" id="{53D252FD-A8DC-2D60-D9DC-FFF73FB430CC}"/>
              </a:ext>
            </a:extLst>
          </p:cNvPr>
          <p:cNvSpPr txBox="1"/>
          <p:nvPr/>
        </p:nvSpPr>
        <p:spPr>
          <a:xfrm>
            <a:off x="10044871" y="2611233"/>
            <a:ext cx="1361319" cy="830997"/>
          </a:xfrm>
          <a:prstGeom prst="rect">
            <a:avLst/>
          </a:prstGeom>
          <a:noFill/>
          <a:ln>
            <a:solidFill>
              <a:schemeClr val="accent2"/>
            </a:solidFill>
            <a:prstDash val="dash"/>
          </a:ln>
        </p:spPr>
        <p:txBody>
          <a:bodyPr wrap="square" rtlCol="0">
            <a:spAutoFit/>
          </a:bodyPr>
          <a:lstStyle/>
          <a:p>
            <a:r>
              <a:rPr lang="pt-PT" sz="1200" b="1" dirty="0" err="1">
                <a:solidFill>
                  <a:srgbClr val="003365"/>
                </a:solidFill>
              </a:rPr>
              <a:t>Words</a:t>
            </a:r>
            <a:r>
              <a:rPr lang="pt-PT" sz="1200" b="1" dirty="0">
                <a:solidFill>
                  <a:srgbClr val="003365"/>
                </a:solidFill>
              </a:rPr>
              <a:t> </a:t>
            </a:r>
            <a:r>
              <a:rPr lang="pt-PT" sz="1200" b="1" dirty="0" err="1">
                <a:solidFill>
                  <a:srgbClr val="003365"/>
                </a:solidFill>
              </a:rPr>
              <a:t>suggested</a:t>
            </a:r>
            <a:r>
              <a:rPr lang="pt-PT" sz="1200" b="1" dirty="0">
                <a:solidFill>
                  <a:srgbClr val="003365"/>
                </a:solidFill>
              </a:rPr>
              <a:t> </a:t>
            </a:r>
            <a:r>
              <a:rPr lang="pt-PT" sz="1200" b="1" dirty="0" err="1">
                <a:solidFill>
                  <a:srgbClr val="003365"/>
                </a:solidFill>
              </a:rPr>
              <a:t>by</a:t>
            </a:r>
            <a:r>
              <a:rPr lang="pt-PT" sz="1200" b="1" dirty="0">
                <a:solidFill>
                  <a:srgbClr val="003365"/>
                </a:solidFill>
              </a:rPr>
              <a:t> </a:t>
            </a:r>
            <a:r>
              <a:rPr lang="pt-PT" sz="1200" b="1" dirty="0" err="1">
                <a:solidFill>
                  <a:srgbClr val="003365"/>
                </a:solidFill>
              </a:rPr>
              <a:t>the</a:t>
            </a:r>
            <a:r>
              <a:rPr lang="pt-PT" sz="1200" b="1" dirty="0">
                <a:solidFill>
                  <a:srgbClr val="003365"/>
                </a:solidFill>
              </a:rPr>
              <a:t> </a:t>
            </a:r>
            <a:r>
              <a:rPr lang="pt-PT" sz="1200" b="1" dirty="0" err="1">
                <a:solidFill>
                  <a:srgbClr val="003365"/>
                </a:solidFill>
              </a:rPr>
              <a:t>analysts</a:t>
            </a:r>
            <a:r>
              <a:rPr lang="pt-PT" sz="1200" b="1" dirty="0">
                <a:solidFill>
                  <a:srgbClr val="003365"/>
                </a:solidFill>
              </a:rPr>
              <a:t> – 1st </a:t>
            </a:r>
            <a:r>
              <a:rPr lang="pt-PT" sz="1200" b="1" dirty="0" err="1">
                <a:solidFill>
                  <a:srgbClr val="003365"/>
                </a:solidFill>
              </a:rPr>
              <a:t>approach</a:t>
            </a:r>
            <a:endParaRPr lang="pt-PT" sz="1200" b="1" dirty="0">
              <a:solidFill>
                <a:srgbClr val="003365"/>
              </a:solidFill>
            </a:endParaRPr>
          </a:p>
        </p:txBody>
      </p:sp>
      <p:sp>
        <p:nvSpPr>
          <p:cNvPr id="17" name="TextBox 16">
            <a:extLst>
              <a:ext uri="{FF2B5EF4-FFF2-40B4-BE49-F238E27FC236}">
                <a16:creationId xmlns:a16="http://schemas.microsoft.com/office/drawing/2014/main" id="{32DD04E4-EE4E-6E1E-3A9E-28772AB691DC}"/>
              </a:ext>
            </a:extLst>
          </p:cNvPr>
          <p:cNvSpPr txBox="1"/>
          <p:nvPr/>
        </p:nvSpPr>
        <p:spPr>
          <a:xfrm>
            <a:off x="10044871" y="4211433"/>
            <a:ext cx="1365107" cy="830997"/>
          </a:xfrm>
          <a:prstGeom prst="rect">
            <a:avLst/>
          </a:prstGeom>
          <a:noFill/>
          <a:ln>
            <a:solidFill>
              <a:srgbClr val="ED1A3B"/>
            </a:solidFill>
            <a:prstDash val="dash"/>
          </a:ln>
        </p:spPr>
        <p:txBody>
          <a:bodyPr wrap="square" rtlCol="0">
            <a:spAutoFit/>
          </a:bodyPr>
          <a:lstStyle/>
          <a:p>
            <a:r>
              <a:rPr lang="pt-PT" sz="1200" b="1" dirty="0" err="1">
                <a:solidFill>
                  <a:srgbClr val="ED1A3B"/>
                </a:solidFill>
              </a:rPr>
              <a:t>Words</a:t>
            </a:r>
            <a:r>
              <a:rPr lang="pt-PT" sz="1200" b="1" dirty="0">
                <a:solidFill>
                  <a:srgbClr val="ED1A3B"/>
                </a:solidFill>
              </a:rPr>
              <a:t> </a:t>
            </a:r>
            <a:r>
              <a:rPr lang="pt-PT" sz="1200" b="1" dirty="0" err="1">
                <a:solidFill>
                  <a:srgbClr val="ED1A3B"/>
                </a:solidFill>
              </a:rPr>
              <a:t>identified</a:t>
            </a:r>
            <a:r>
              <a:rPr lang="pt-PT" sz="1200" b="1" dirty="0">
                <a:solidFill>
                  <a:srgbClr val="ED1A3B"/>
                </a:solidFill>
              </a:rPr>
              <a:t> </a:t>
            </a:r>
            <a:r>
              <a:rPr lang="pt-PT" sz="1200" b="1" dirty="0" err="1">
                <a:solidFill>
                  <a:srgbClr val="ED1A3B"/>
                </a:solidFill>
              </a:rPr>
              <a:t>by</a:t>
            </a:r>
            <a:r>
              <a:rPr lang="pt-PT" sz="1200" b="1" dirty="0">
                <a:solidFill>
                  <a:srgbClr val="ED1A3B"/>
                </a:solidFill>
              </a:rPr>
              <a:t> </a:t>
            </a:r>
            <a:r>
              <a:rPr lang="pt-PT" sz="1200" b="1" dirty="0" err="1">
                <a:solidFill>
                  <a:srgbClr val="ED1A3B"/>
                </a:solidFill>
              </a:rPr>
              <a:t>machine</a:t>
            </a:r>
            <a:r>
              <a:rPr lang="pt-PT" sz="1200" b="1" dirty="0">
                <a:solidFill>
                  <a:srgbClr val="ED1A3B"/>
                </a:solidFill>
              </a:rPr>
              <a:t> </a:t>
            </a:r>
            <a:r>
              <a:rPr lang="pt-PT" sz="1200" b="1" dirty="0" err="1">
                <a:solidFill>
                  <a:srgbClr val="ED1A3B"/>
                </a:solidFill>
              </a:rPr>
              <a:t>learning</a:t>
            </a:r>
            <a:r>
              <a:rPr lang="pt-PT" sz="1200" b="1" dirty="0">
                <a:solidFill>
                  <a:srgbClr val="ED1A3B"/>
                </a:solidFill>
              </a:rPr>
              <a:t> </a:t>
            </a:r>
            <a:r>
              <a:rPr lang="pt-PT" sz="1200" b="1" dirty="0" err="1">
                <a:solidFill>
                  <a:srgbClr val="ED1A3B"/>
                </a:solidFill>
              </a:rPr>
              <a:t>model</a:t>
            </a:r>
            <a:endParaRPr lang="pt-PT" sz="1200" b="1" dirty="0">
              <a:solidFill>
                <a:srgbClr val="ED1A3B"/>
              </a:solidFill>
            </a:endParaRPr>
          </a:p>
        </p:txBody>
      </p:sp>
      <p:sp>
        <p:nvSpPr>
          <p:cNvPr id="19" name="TextBox 18">
            <a:extLst>
              <a:ext uri="{FF2B5EF4-FFF2-40B4-BE49-F238E27FC236}">
                <a16:creationId xmlns:a16="http://schemas.microsoft.com/office/drawing/2014/main" id="{3FDCE12B-F27C-27AD-7A64-C6F3BC3CB01B}"/>
              </a:ext>
            </a:extLst>
          </p:cNvPr>
          <p:cNvSpPr txBox="1"/>
          <p:nvPr/>
        </p:nvSpPr>
        <p:spPr>
          <a:xfrm>
            <a:off x="10044871" y="5440158"/>
            <a:ext cx="1365107" cy="461665"/>
          </a:xfrm>
          <a:prstGeom prst="rect">
            <a:avLst/>
          </a:prstGeom>
          <a:noFill/>
          <a:ln>
            <a:solidFill>
              <a:srgbClr val="326831"/>
            </a:solidFill>
            <a:prstDash val="dash"/>
          </a:ln>
        </p:spPr>
        <p:txBody>
          <a:bodyPr wrap="square" rtlCol="0">
            <a:spAutoFit/>
          </a:bodyPr>
          <a:lstStyle/>
          <a:p>
            <a:r>
              <a:rPr lang="pt-PT" sz="1200" b="1" dirty="0" err="1">
                <a:solidFill>
                  <a:srgbClr val="326831"/>
                </a:solidFill>
              </a:rPr>
              <a:t>Numerical</a:t>
            </a:r>
            <a:r>
              <a:rPr lang="pt-PT" sz="1200" b="1" dirty="0">
                <a:solidFill>
                  <a:srgbClr val="326831"/>
                </a:solidFill>
              </a:rPr>
              <a:t> </a:t>
            </a:r>
            <a:r>
              <a:rPr lang="pt-PT" sz="1200" b="1" dirty="0" err="1">
                <a:solidFill>
                  <a:srgbClr val="326831"/>
                </a:solidFill>
              </a:rPr>
              <a:t>characters</a:t>
            </a:r>
            <a:endParaRPr lang="pt-PT" sz="1200" b="1" dirty="0">
              <a:solidFill>
                <a:srgbClr val="326831"/>
              </a:solidFill>
            </a:endParaRPr>
          </a:p>
        </p:txBody>
      </p:sp>
    </p:spTree>
    <p:extLst>
      <p:ext uri="{BB962C8B-B14F-4D97-AF65-F5344CB8AC3E}">
        <p14:creationId xmlns:p14="http://schemas.microsoft.com/office/powerpoint/2010/main" val="278320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p:cTn id="45" dur="500" fill="hold"/>
                                        <p:tgtEl>
                                          <p:spTgt spid="24"/>
                                        </p:tgtEl>
                                        <p:attrNameLst>
                                          <p:attrName>ppt_w</p:attrName>
                                        </p:attrNameLst>
                                      </p:cBhvr>
                                      <p:tavLst>
                                        <p:tav tm="0">
                                          <p:val>
                                            <p:fltVal val="0"/>
                                          </p:val>
                                        </p:tav>
                                        <p:tav tm="100000">
                                          <p:val>
                                            <p:strVal val="#ppt_w"/>
                                          </p:val>
                                        </p:tav>
                                      </p:tavLst>
                                    </p:anim>
                                    <p:anim calcmode="lin" valueType="num">
                                      <p:cBhvr>
                                        <p:cTn id="46" dur="500" fill="hold"/>
                                        <p:tgtEl>
                                          <p:spTgt spid="24"/>
                                        </p:tgtEl>
                                        <p:attrNameLst>
                                          <p:attrName>ppt_h</p:attrName>
                                        </p:attrNameLst>
                                      </p:cBhvr>
                                      <p:tavLst>
                                        <p:tav tm="0">
                                          <p:val>
                                            <p:fltVal val="0"/>
                                          </p:val>
                                        </p:tav>
                                        <p:tav tm="100000">
                                          <p:val>
                                            <p:strVal val="#ppt_h"/>
                                          </p:val>
                                        </p:tav>
                                      </p:tavLst>
                                    </p:anim>
                                    <p:animEffect transition="in" filter="fade">
                                      <p:cBhvr>
                                        <p:cTn id="47" dur="500"/>
                                        <p:tgtEl>
                                          <p:spTgt spid="24"/>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500" fill="hold"/>
                                        <p:tgtEl>
                                          <p:spTgt spid="83"/>
                                        </p:tgtEl>
                                        <p:attrNameLst>
                                          <p:attrName>ppt_w</p:attrName>
                                        </p:attrNameLst>
                                      </p:cBhvr>
                                      <p:tavLst>
                                        <p:tav tm="0">
                                          <p:val>
                                            <p:fltVal val="0"/>
                                          </p:val>
                                        </p:tav>
                                        <p:tav tm="100000">
                                          <p:val>
                                            <p:strVal val="#ppt_w"/>
                                          </p:val>
                                        </p:tav>
                                      </p:tavLst>
                                    </p:anim>
                                    <p:anim calcmode="lin" valueType="num">
                                      <p:cBhvr>
                                        <p:cTn id="68" dur="500" fill="hold"/>
                                        <p:tgtEl>
                                          <p:spTgt spid="83"/>
                                        </p:tgtEl>
                                        <p:attrNameLst>
                                          <p:attrName>ppt_h</p:attrName>
                                        </p:attrNameLst>
                                      </p:cBhvr>
                                      <p:tavLst>
                                        <p:tav tm="0">
                                          <p:val>
                                            <p:fltVal val="0"/>
                                          </p:val>
                                        </p:tav>
                                        <p:tav tm="100000">
                                          <p:val>
                                            <p:strVal val="#ppt_h"/>
                                          </p:val>
                                        </p:tav>
                                      </p:tavLst>
                                    </p:anim>
                                    <p:animEffect transition="in" filter="fade">
                                      <p:cBhvr>
                                        <p:cTn id="69" dur="500"/>
                                        <p:tgtEl>
                                          <p:spTgt spid="8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 calcmode="lin" valueType="num">
                                      <p:cBhvr>
                                        <p:cTn id="72" dur="500" fill="hold"/>
                                        <p:tgtEl>
                                          <p:spTgt spid="82"/>
                                        </p:tgtEl>
                                        <p:attrNameLst>
                                          <p:attrName>ppt_w</p:attrName>
                                        </p:attrNameLst>
                                      </p:cBhvr>
                                      <p:tavLst>
                                        <p:tav tm="0">
                                          <p:val>
                                            <p:fltVal val="0"/>
                                          </p:val>
                                        </p:tav>
                                        <p:tav tm="100000">
                                          <p:val>
                                            <p:strVal val="#ppt_w"/>
                                          </p:val>
                                        </p:tav>
                                      </p:tavLst>
                                    </p:anim>
                                    <p:anim calcmode="lin" valueType="num">
                                      <p:cBhvr>
                                        <p:cTn id="73" dur="500" fill="hold"/>
                                        <p:tgtEl>
                                          <p:spTgt spid="82"/>
                                        </p:tgtEl>
                                        <p:attrNameLst>
                                          <p:attrName>ppt_h</p:attrName>
                                        </p:attrNameLst>
                                      </p:cBhvr>
                                      <p:tavLst>
                                        <p:tav tm="0">
                                          <p:val>
                                            <p:fltVal val="0"/>
                                          </p:val>
                                        </p:tav>
                                        <p:tav tm="100000">
                                          <p:val>
                                            <p:strVal val="#ppt_h"/>
                                          </p:val>
                                        </p:tav>
                                      </p:tavLst>
                                    </p:anim>
                                    <p:animEffect transition="in" filter="fade">
                                      <p:cBhvr>
                                        <p:cTn id="74" dur="500"/>
                                        <p:tgtEl>
                                          <p:spTgt spid="8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anim calcmode="lin" valueType="num">
                                      <p:cBhvr>
                                        <p:cTn id="77" dur="500" fill="hold"/>
                                        <p:tgtEl>
                                          <p:spTgt spid="90"/>
                                        </p:tgtEl>
                                        <p:attrNameLst>
                                          <p:attrName>ppt_w</p:attrName>
                                        </p:attrNameLst>
                                      </p:cBhvr>
                                      <p:tavLst>
                                        <p:tav tm="0">
                                          <p:val>
                                            <p:fltVal val="0"/>
                                          </p:val>
                                        </p:tav>
                                        <p:tav tm="100000">
                                          <p:val>
                                            <p:strVal val="#ppt_w"/>
                                          </p:val>
                                        </p:tav>
                                      </p:tavLst>
                                    </p:anim>
                                    <p:anim calcmode="lin" valueType="num">
                                      <p:cBhvr>
                                        <p:cTn id="78" dur="500" fill="hold"/>
                                        <p:tgtEl>
                                          <p:spTgt spid="90"/>
                                        </p:tgtEl>
                                        <p:attrNameLst>
                                          <p:attrName>ppt_h</p:attrName>
                                        </p:attrNameLst>
                                      </p:cBhvr>
                                      <p:tavLst>
                                        <p:tav tm="0">
                                          <p:val>
                                            <p:fltVal val="0"/>
                                          </p:val>
                                        </p:tav>
                                        <p:tav tm="100000">
                                          <p:val>
                                            <p:strVal val="#ppt_h"/>
                                          </p:val>
                                        </p:tav>
                                      </p:tavLst>
                                    </p:anim>
                                    <p:animEffect transition="in" filter="fade">
                                      <p:cBhvr>
                                        <p:cTn id="79" dur="500"/>
                                        <p:tgtEl>
                                          <p:spTgt spid="9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84"/>
                                        </p:tgtEl>
                                        <p:attrNameLst>
                                          <p:attrName>style.visibility</p:attrName>
                                        </p:attrNameLst>
                                      </p:cBhvr>
                                      <p:to>
                                        <p:strVal val="visible"/>
                                      </p:to>
                                    </p:set>
                                    <p:anim calcmode="lin" valueType="num">
                                      <p:cBhvr>
                                        <p:cTn id="82" dur="500" fill="hold"/>
                                        <p:tgtEl>
                                          <p:spTgt spid="84"/>
                                        </p:tgtEl>
                                        <p:attrNameLst>
                                          <p:attrName>ppt_w</p:attrName>
                                        </p:attrNameLst>
                                      </p:cBhvr>
                                      <p:tavLst>
                                        <p:tav tm="0">
                                          <p:val>
                                            <p:fltVal val="0"/>
                                          </p:val>
                                        </p:tav>
                                        <p:tav tm="100000">
                                          <p:val>
                                            <p:strVal val="#ppt_w"/>
                                          </p:val>
                                        </p:tav>
                                      </p:tavLst>
                                    </p:anim>
                                    <p:anim calcmode="lin" valueType="num">
                                      <p:cBhvr>
                                        <p:cTn id="83" dur="500" fill="hold"/>
                                        <p:tgtEl>
                                          <p:spTgt spid="84"/>
                                        </p:tgtEl>
                                        <p:attrNameLst>
                                          <p:attrName>ppt_h</p:attrName>
                                        </p:attrNameLst>
                                      </p:cBhvr>
                                      <p:tavLst>
                                        <p:tav tm="0">
                                          <p:val>
                                            <p:fltVal val="0"/>
                                          </p:val>
                                        </p:tav>
                                        <p:tav tm="100000">
                                          <p:val>
                                            <p:strVal val="#ppt_h"/>
                                          </p:val>
                                        </p:tav>
                                      </p:tavLst>
                                    </p:anim>
                                    <p:animEffect transition="in" filter="fade">
                                      <p:cBhvr>
                                        <p:cTn id="84" dur="500"/>
                                        <p:tgtEl>
                                          <p:spTgt spid="8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89"/>
                                        </p:tgtEl>
                                        <p:attrNameLst>
                                          <p:attrName>style.visibility</p:attrName>
                                        </p:attrNameLst>
                                      </p:cBhvr>
                                      <p:to>
                                        <p:strVal val="visible"/>
                                      </p:to>
                                    </p:set>
                                    <p:anim calcmode="lin" valueType="num">
                                      <p:cBhvr>
                                        <p:cTn id="92" dur="500" fill="hold"/>
                                        <p:tgtEl>
                                          <p:spTgt spid="89"/>
                                        </p:tgtEl>
                                        <p:attrNameLst>
                                          <p:attrName>ppt_w</p:attrName>
                                        </p:attrNameLst>
                                      </p:cBhvr>
                                      <p:tavLst>
                                        <p:tav tm="0">
                                          <p:val>
                                            <p:fltVal val="0"/>
                                          </p:val>
                                        </p:tav>
                                        <p:tav tm="100000">
                                          <p:val>
                                            <p:strVal val="#ppt_w"/>
                                          </p:val>
                                        </p:tav>
                                      </p:tavLst>
                                    </p:anim>
                                    <p:anim calcmode="lin" valueType="num">
                                      <p:cBhvr>
                                        <p:cTn id="93" dur="500" fill="hold"/>
                                        <p:tgtEl>
                                          <p:spTgt spid="89"/>
                                        </p:tgtEl>
                                        <p:attrNameLst>
                                          <p:attrName>ppt_h</p:attrName>
                                        </p:attrNameLst>
                                      </p:cBhvr>
                                      <p:tavLst>
                                        <p:tav tm="0">
                                          <p:val>
                                            <p:fltVal val="0"/>
                                          </p:val>
                                        </p:tav>
                                        <p:tav tm="100000">
                                          <p:val>
                                            <p:strVal val="#ppt_h"/>
                                          </p:val>
                                        </p:tav>
                                      </p:tavLst>
                                    </p:anim>
                                    <p:animEffect transition="in" filter="fade">
                                      <p:cBhvr>
                                        <p:cTn id="94" dur="500"/>
                                        <p:tgtEl>
                                          <p:spTgt spid="89"/>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88"/>
                                        </p:tgtEl>
                                        <p:attrNameLst>
                                          <p:attrName>style.visibility</p:attrName>
                                        </p:attrNameLst>
                                      </p:cBhvr>
                                      <p:to>
                                        <p:strVal val="visible"/>
                                      </p:to>
                                    </p:set>
                                    <p:anim calcmode="lin" valueType="num">
                                      <p:cBhvr>
                                        <p:cTn id="97" dur="500" fill="hold"/>
                                        <p:tgtEl>
                                          <p:spTgt spid="88"/>
                                        </p:tgtEl>
                                        <p:attrNameLst>
                                          <p:attrName>ppt_w</p:attrName>
                                        </p:attrNameLst>
                                      </p:cBhvr>
                                      <p:tavLst>
                                        <p:tav tm="0">
                                          <p:val>
                                            <p:fltVal val="0"/>
                                          </p:val>
                                        </p:tav>
                                        <p:tav tm="100000">
                                          <p:val>
                                            <p:strVal val="#ppt_w"/>
                                          </p:val>
                                        </p:tav>
                                      </p:tavLst>
                                    </p:anim>
                                    <p:anim calcmode="lin" valueType="num">
                                      <p:cBhvr>
                                        <p:cTn id="98" dur="500" fill="hold"/>
                                        <p:tgtEl>
                                          <p:spTgt spid="88"/>
                                        </p:tgtEl>
                                        <p:attrNameLst>
                                          <p:attrName>ppt_h</p:attrName>
                                        </p:attrNameLst>
                                      </p:cBhvr>
                                      <p:tavLst>
                                        <p:tav tm="0">
                                          <p:val>
                                            <p:fltVal val="0"/>
                                          </p:val>
                                        </p:tav>
                                        <p:tav tm="100000">
                                          <p:val>
                                            <p:strVal val="#ppt_h"/>
                                          </p:val>
                                        </p:tav>
                                      </p:tavLst>
                                    </p:anim>
                                    <p:animEffect transition="in" filter="fade">
                                      <p:cBhvr>
                                        <p:cTn id="99" dur="500"/>
                                        <p:tgtEl>
                                          <p:spTgt spid="8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87"/>
                                        </p:tgtEl>
                                        <p:attrNameLst>
                                          <p:attrName>style.visibility</p:attrName>
                                        </p:attrNameLst>
                                      </p:cBhvr>
                                      <p:to>
                                        <p:strVal val="visible"/>
                                      </p:to>
                                    </p:set>
                                    <p:anim calcmode="lin" valueType="num">
                                      <p:cBhvr>
                                        <p:cTn id="102" dur="500" fill="hold"/>
                                        <p:tgtEl>
                                          <p:spTgt spid="87"/>
                                        </p:tgtEl>
                                        <p:attrNameLst>
                                          <p:attrName>ppt_w</p:attrName>
                                        </p:attrNameLst>
                                      </p:cBhvr>
                                      <p:tavLst>
                                        <p:tav tm="0">
                                          <p:val>
                                            <p:fltVal val="0"/>
                                          </p:val>
                                        </p:tav>
                                        <p:tav tm="100000">
                                          <p:val>
                                            <p:strVal val="#ppt_w"/>
                                          </p:val>
                                        </p:tav>
                                      </p:tavLst>
                                    </p:anim>
                                    <p:anim calcmode="lin" valueType="num">
                                      <p:cBhvr>
                                        <p:cTn id="103" dur="500" fill="hold"/>
                                        <p:tgtEl>
                                          <p:spTgt spid="87"/>
                                        </p:tgtEl>
                                        <p:attrNameLst>
                                          <p:attrName>ppt_h</p:attrName>
                                        </p:attrNameLst>
                                      </p:cBhvr>
                                      <p:tavLst>
                                        <p:tav tm="0">
                                          <p:val>
                                            <p:fltVal val="0"/>
                                          </p:val>
                                        </p:tav>
                                        <p:tav tm="100000">
                                          <p:val>
                                            <p:strVal val="#ppt_h"/>
                                          </p:val>
                                        </p:tav>
                                      </p:tavLst>
                                    </p:anim>
                                    <p:animEffect transition="in" filter="fade">
                                      <p:cBhvr>
                                        <p:cTn id="104" dur="500"/>
                                        <p:tgtEl>
                                          <p:spTgt spid="87"/>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00"/>
                                        </p:tgtEl>
                                        <p:attrNameLst>
                                          <p:attrName>style.visibility</p:attrName>
                                        </p:attrNameLst>
                                      </p:cBhvr>
                                      <p:to>
                                        <p:strVal val="visible"/>
                                      </p:to>
                                    </p:set>
                                    <p:anim calcmode="lin" valueType="num">
                                      <p:cBhvr>
                                        <p:cTn id="112" dur="500" fill="hold"/>
                                        <p:tgtEl>
                                          <p:spTgt spid="100"/>
                                        </p:tgtEl>
                                        <p:attrNameLst>
                                          <p:attrName>ppt_w</p:attrName>
                                        </p:attrNameLst>
                                      </p:cBhvr>
                                      <p:tavLst>
                                        <p:tav tm="0">
                                          <p:val>
                                            <p:fltVal val="0"/>
                                          </p:val>
                                        </p:tav>
                                        <p:tav tm="100000">
                                          <p:val>
                                            <p:strVal val="#ppt_w"/>
                                          </p:val>
                                        </p:tav>
                                      </p:tavLst>
                                    </p:anim>
                                    <p:anim calcmode="lin" valueType="num">
                                      <p:cBhvr>
                                        <p:cTn id="113" dur="500" fill="hold"/>
                                        <p:tgtEl>
                                          <p:spTgt spid="100"/>
                                        </p:tgtEl>
                                        <p:attrNameLst>
                                          <p:attrName>ppt_h</p:attrName>
                                        </p:attrNameLst>
                                      </p:cBhvr>
                                      <p:tavLst>
                                        <p:tav tm="0">
                                          <p:val>
                                            <p:fltVal val="0"/>
                                          </p:val>
                                        </p:tav>
                                        <p:tav tm="100000">
                                          <p:val>
                                            <p:strVal val="#ppt_h"/>
                                          </p:val>
                                        </p:tav>
                                      </p:tavLst>
                                    </p:anim>
                                    <p:animEffect transition="in" filter="fade">
                                      <p:cBhvr>
                                        <p:cTn id="114" dur="500"/>
                                        <p:tgtEl>
                                          <p:spTgt spid="100"/>
                                        </p:tgtEl>
                                      </p:cBhvr>
                                    </p:animEffec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02"/>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fade">
                                      <p:cBhvr>
                                        <p:cTn id="132" dur="500"/>
                                        <p:tgtEl>
                                          <p:spTgt spid="4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Effect transition="in" filter="fade">
                                      <p:cBhvr>
                                        <p:cTn id="135" dur="500"/>
                                        <p:tgtEl>
                                          <p:spTgt spid="51"/>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500"/>
                                        <p:tgtEl>
                                          <p:spTgt spid="4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3"/>
                                        </p:tgtEl>
                                        <p:attrNameLst>
                                          <p:attrName>style.visibility</p:attrName>
                                        </p:attrNameLst>
                                      </p:cBhvr>
                                      <p:to>
                                        <p:strVal val="visible"/>
                                      </p:to>
                                    </p:set>
                                    <p:animEffect transition="in" filter="fade">
                                      <p:cBhvr>
                                        <p:cTn id="141" dur="500"/>
                                        <p:tgtEl>
                                          <p:spTgt spid="53"/>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0"/>
                                        </p:tgtEl>
                                        <p:attrNameLst>
                                          <p:attrName>style.visibility</p:attrName>
                                        </p:attrNameLst>
                                      </p:cBhvr>
                                      <p:to>
                                        <p:strVal val="visible"/>
                                      </p:to>
                                    </p:set>
                                    <p:animEffect transition="in" filter="fade">
                                      <p:cBhvr>
                                        <p:cTn id="144" dur="500"/>
                                        <p:tgtEl>
                                          <p:spTgt spid="5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2"/>
                                        </p:tgtEl>
                                        <p:attrNameLst>
                                          <p:attrName>style.visibility</p:attrName>
                                        </p:attrNameLst>
                                      </p:cBhvr>
                                      <p:to>
                                        <p:strVal val="visible"/>
                                      </p:to>
                                    </p:set>
                                    <p:animEffect transition="in" filter="fade">
                                      <p:cBhvr>
                                        <p:cTn id="147" dur="500"/>
                                        <p:tgtEl>
                                          <p:spTgt spid="5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fade">
                                      <p:cBhvr>
                                        <p:cTn id="150" dur="500"/>
                                        <p:tgtEl>
                                          <p:spTgt spid="4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01"/>
                                        </p:tgtEl>
                                        <p:attrNameLst>
                                          <p:attrName>style.visibility</p:attrName>
                                        </p:attrNameLst>
                                      </p:cBhvr>
                                      <p:to>
                                        <p:strVal val="visible"/>
                                      </p:to>
                                    </p:set>
                                    <p:animEffect transition="in" filter="fade">
                                      <p:cBhvr>
                                        <p:cTn id="153" dur="500"/>
                                        <p:tgtEl>
                                          <p:spTgt spid="101"/>
                                        </p:tgtEl>
                                      </p:cBhvr>
                                    </p:animEffect>
                                  </p:childTnLst>
                                </p:cTn>
                              </p:par>
                            </p:childTnLst>
                          </p:cTn>
                        </p:par>
                      </p:childTnLst>
                    </p:cTn>
                  </p:par>
                  <p:par>
                    <p:cTn id="154" fill="hold">
                      <p:stCondLst>
                        <p:cond delay="indefinite"/>
                      </p:stCondLst>
                      <p:childTnLst>
                        <p:par>
                          <p:cTn id="155" fill="hold">
                            <p:stCondLst>
                              <p:cond delay="0"/>
                            </p:stCondLst>
                            <p:childTnLst>
                              <p:par>
                                <p:cTn id="156" presetID="53" presetClass="entr" presetSubtype="16" fill="hold" grpId="0" nodeType="clickEffect">
                                  <p:stCondLst>
                                    <p:cond delay="0"/>
                                  </p:stCondLst>
                                  <p:childTnLst>
                                    <p:set>
                                      <p:cBhvr>
                                        <p:cTn id="157" dur="1" fill="hold">
                                          <p:stCondLst>
                                            <p:cond delay="0"/>
                                          </p:stCondLst>
                                        </p:cTn>
                                        <p:tgtEl>
                                          <p:spTgt spid="92"/>
                                        </p:tgtEl>
                                        <p:attrNameLst>
                                          <p:attrName>style.visibility</p:attrName>
                                        </p:attrNameLst>
                                      </p:cBhvr>
                                      <p:to>
                                        <p:strVal val="visible"/>
                                      </p:to>
                                    </p:set>
                                    <p:anim calcmode="lin" valueType="num">
                                      <p:cBhvr>
                                        <p:cTn id="158" dur="500" fill="hold"/>
                                        <p:tgtEl>
                                          <p:spTgt spid="92"/>
                                        </p:tgtEl>
                                        <p:attrNameLst>
                                          <p:attrName>ppt_w</p:attrName>
                                        </p:attrNameLst>
                                      </p:cBhvr>
                                      <p:tavLst>
                                        <p:tav tm="0">
                                          <p:val>
                                            <p:fltVal val="0"/>
                                          </p:val>
                                        </p:tav>
                                        <p:tav tm="100000">
                                          <p:val>
                                            <p:strVal val="#ppt_w"/>
                                          </p:val>
                                        </p:tav>
                                      </p:tavLst>
                                    </p:anim>
                                    <p:anim calcmode="lin" valueType="num">
                                      <p:cBhvr>
                                        <p:cTn id="159" dur="500" fill="hold"/>
                                        <p:tgtEl>
                                          <p:spTgt spid="92"/>
                                        </p:tgtEl>
                                        <p:attrNameLst>
                                          <p:attrName>ppt_h</p:attrName>
                                        </p:attrNameLst>
                                      </p:cBhvr>
                                      <p:tavLst>
                                        <p:tav tm="0">
                                          <p:val>
                                            <p:fltVal val="0"/>
                                          </p:val>
                                        </p:tav>
                                        <p:tav tm="100000">
                                          <p:val>
                                            <p:strVal val="#ppt_h"/>
                                          </p:val>
                                        </p:tav>
                                      </p:tavLst>
                                    </p:anim>
                                    <p:animEffect transition="in" filter="fade">
                                      <p:cBhvr>
                                        <p:cTn id="160" dur="500"/>
                                        <p:tgtEl>
                                          <p:spTgt spid="92"/>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93"/>
                                        </p:tgtEl>
                                        <p:attrNameLst>
                                          <p:attrName>style.visibility</p:attrName>
                                        </p:attrNameLst>
                                      </p:cBhvr>
                                      <p:to>
                                        <p:strVal val="visible"/>
                                      </p:to>
                                    </p:set>
                                    <p:anim calcmode="lin" valueType="num">
                                      <p:cBhvr>
                                        <p:cTn id="163" dur="500" fill="hold"/>
                                        <p:tgtEl>
                                          <p:spTgt spid="93"/>
                                        </p:tgtEl>
                                        <p:attrNameLst>
                                          <p:attrName>ppt_w</p:attrName>
                                        </p:attrNameLst>
                                      </p:cBhvr>
                                      <p:tavLst>
                                        <p:tav tm="0">
                                          <p:val>
                                            <p:fltVal val="0"/>
                                          </p:val>
                                        </p:tav>
                                        <p:tav tm="100000">
                                          <p:val>
                                            <p:strVal val="#ppt_w"/>
                                          </p:val>
                                        </p:tav>
                                      </p:tavLst>
                                    </p:anim>
                                    <p:anim calcmode="lin" valueType="num">
                                      <p:cBhvr>
                                        <p:cTn id="164" dur="500" fill="hold"/>
                                        <p:tgtEl>
                                          <p:spTgt spid="93"/>
                                        </p:tgtEl>
                                        <p:attrNameLst>
                                          <p:attrName>ppt_h</p:attrName>
                                        </p:attrNameLst>
                                      </p:cBhvr>
                                      <p:tavLst>
                                        <p:tav tm="0">
                                          <p:val>
                                            <p:fltVal val="0"/>
                                          </p:val>
                                        </p:tav>
                                        <p:tav tm="100000">
                                          <p:val>
                                            <p:strVal val="#ppt_h"/>
                                          </p:val>
                                        </p:tav>
                                      </p:tavLst>
                                    </p:anim>
                                    <p:animEffect transition="in" filter="fade">
                                      <p:cBhvr>
                                        <p:cTn id="165" dur="500"/>
                                        <p:tgtEl>
                                          <p:spTgt spid="93"/>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96"/>
                                        </p:tgtEl>
                                        <p:attrNameLst>
                                          <p:attrName>style.visibility</p:attrName>
                                        </p:attrNameLst>
                                      </p:cBhvr>
                                      <p:to>
                                        <p:strVal val="visible"/>
                                      </p:to>
                                    </p:set>
                                    <p:anim calcmode="lin" valueType="num">
                                      <p:cBhvr>
                                        <p:cTn id="168" dur="500" fill="hold"/>
                                        <p:tgtEl>
                                          <p:spTgt spid="96"/>
                                        </p:tgtEl>
                                        <p:attrNameLst>
                                          <p:attrName>ppt_w</p:attrName>
                                        </p:attrNameLst>
                                      </p:cBhvr>
                                      <p:tavLst>
                                        <p:tav tm="0">
                                          <p:val>
                                            <p:fltVal val="0"/>
                                          </p:val>
                                        </p:tav>
                                        <p:tav tm="100000">
                                          <p:val>
                                            <p:strVal val="#ppt_w"/>
                                          </p:val>
                                        </p:tav>
                                      </p:tavLst>
                                    </p:anim>
                                    <p:anim calcmode="lin" valueType="num">
                                      <p:cBhvr>
                                        <p:cTn id="169" dur="500" fill="hold"/>
                                        <p:tgtEl>
                                          <p:spTgt spid="96"/>
                                        </p:tgtEl>
                                        <p:attrNameLst>
                                          <p:attrName>ppt_h</p:attrName>
                                        </p:attrNameLst>
                                      </p:cBhvr>
                                      <p:tavLst>
                                        <p:tav tm="0">
                                          <p:val>
                                            <p:fltVal val="0"/>
                                          </p:val>
                                        </p:tav>
                                        <p:tav tm="100000">
                                          <p:val>
                                            <p:strVal val="#ppt_h"/>
                                          </p:val>
                                        </p:tav>
                                      </p:tavLst>
                                    </p:anim>
                                    <p:animEffect transition="in" filter="fade">
                                      <p:cBhvr>
                                        <p:cTn id="170" dur="500"/>
                                        <p:tgtEl>
                                          <p:spTgt spid="96"/>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95"/>
                                        </p:tgtEl>
                                        <p:attrNameLst>
                                          <p:attrName>style.visibility</p:attrName>
                                        </p:attrNameLst>
                                      </p:cBhvr>
                                      <p:to>
                                        <p:strVal val="visible"/>
                                      </p:to>
                                    </p:set>
                                    <p:anim calcmode="lin" valueType="num">
                                      <p:cBhvr>
                                        <p:cTn id="173" dur="500" fill="hold"/>
                                        <p:tgtEl>
                                          <p:spTgt spid="95"/>
                                        </p:tgtEl>
                                        <p:attrNameLst>
                                          <p:attrName>ppt_w</p:attrName>
                                        </p:attrNameLst>
                                      </p:cBhvr>
                                      <p:tavLst>
                                        <p:tav tm="0">
                                          <p:val>
                                            <p:fltVal val="0"/>
                                          </p:val>
                                        </p:tav>
                                        <p:tav tm="100000">
                                          <p:val>
                                            <p:strVal val="#ppt_w"/>
                                          </p:val>
                                        </p:tav>
                                      </p:tavLst>
                                    </p:anim>
                                    <p:anim calcmode="lin" valueType="num">
                                      <p:cBhvr>
                                        <p:cTn id="174" dur="500" fill="hold"/>
                                        <p:tgtEl>
                                          <p:spTgt spid="95"/>
                                        </p:tgtEl>
                                        <p:attrNameLst>
                                          <p:attrName>ppt_h</p:attrName>
                                        </p:attrNameLst>
                                      </p:cBhvr>
                                      <p:tavLst>
                                        <p:tav tm="0">
                                          <p:val>
                                            <p:fltVal val="0"/>
                                          </p:val>
                                        </p:tav>
                                        <p:tav tm="100000">
                                          <p:val>
                                            <p:strVal val="#ppt_h"/>
                                          </p:val>
                                        </p:tav>
                                      </p:tavLst>
                                    </p:anim>
                                    <p:animEffect transition="in" filter="fade">
                                      <p:cBhvr>
                                        <p:cTn id="175" dur="500"/>
                                        <p:tgtEl>
                                          <p:spTgt spid="95"/>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98"/>
                                        </p:tgtEl>
                                        <p:attrNameLst>
                                          <p:attrName>style.visibility</p:attrName>
                                        </p:attrNameLst>
                                      </p:cBhvr>
                                      <p:to>
                                        <p:strVal val="visible"/>
                                      </p:to>
                                    </p:set>
                                    <p:anim calcmode="lin" valueType="num">
                                      <p:cBhvr>
                                        <p:cTn id="178" dur="500" fill="hold"/>
                                        <p:tgtEl>
                                          <p:spTgt spid="98"/>
                                        </p:tgtEl>
                                        <p:attrNameLst>
                                          <p:attrName>ppt_w</p:attrName>
                                        </p:attrNameLst>
                                      </p:cBhvr>
                                      <p:tavLst>
                                        <p:tav tm="0">
                                          <p:val>
                                            <p:fltVal val="0"/>
                                          </p:val>
                                        </p:tav>
                                        <p:tav tm="100000">
                                          <p:val>
                                            <p:strVal val="#ppt_w"/>
                                          </p:val>
                                        </p:tav>
                                      </p:tavLst>
                                    </p:anim>
                                    <p:anim calcmode="lin" valueType="num">
                                      <p:cBhvr>
                                        <p:cTn id="179" dur="500" fill="hold"/>
                                        <p:tgtEl>
                                          <p:spTgt spid="98"/>
                                        </p:tgtEl>
                                        <p:attrNameLst>
                                          <p:attrName>ppt_h</p:attrName>
                                        </p:attrNameLst>
                                      </p:cBhvr>
                                      <p:tavLst>
                                        <p:tav tm="0">
                                          <p:val>
                                            <p:fltVal val="0"/>
                                          </p:val>
                                        </p:tav>
                                        <p:tav tm="100000">
                                          <p:val>
                                            <p:strVal val="#ppt_h"/>
                                          </p:val>
                                        </p:tav>
                                      </p:tavLst>
                                    </p:anim>
                                    <p:animEffect transition="in" filter="fade">
                                      <p:cBhvr>
                                        <p:cTn id="180" dur="500"/>
                                        <p:tgtEl>
                                          <p:spTgt spid="9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94"/>
                                        </p:tgtEl>
                                        <p:attrNameLst>
                                          <p:attrName>style.visibility</p:attrName>
                                        </p:attrNameLst>
                                      </p:cBhvr>
                                      <p:to>
                                        <p:strVal val="visible"/>
                                      </p:to>
                                    </p:set>
                                    <p:anim calcmode="lin" valueType="num">
                                      <p:cBhvr>
                                        <p:cTn id="183" dur="500" fill="hold"/>
                                        <p:tgtEl>
                                          <p:spTgt spid="94"/>
                                        </p:tgtEl>
                                        <p:attrNameLst>
                                          <p:attrName>ppt_w</p:attrName>
                                        </p:attrNameLst>
                                      </p:cBhvr>
                                      <p:tavLst>
                                        <p:tav tm="0">
                                          <p:val>
                                            <p:fltVal val="0"/>
                                          </p:val>
                                        </p:tav>
                                        <p:tav tm="100000">
                                          <p:val>
                                            <p:strVal val="#ppt_w"/>
                                          </p:val>
                                        </p:tav>
                                      </p:tavLst>
                                    </p:anim>
                                    <p:anim calcmode="lin" valueType="num">
                                      <p:cBhvr>
                                        <p:cTn id="184" dur="500" fill="hold"/>
                                        <p:tgtEl>
                                          <p:spTgt spid="94"/>
                                        </p:tgtEl>
                                        <p:attrNameLst>
                                          <p:attrName>ppt_h</p:attrName>
                                        </p:attrNameLst>
                                      </p:cBhvr>
                                      <p:tavLst>
                                        <p:tav tm="0">
                                          <p:val>
                                            <p:fltVal val="0"/>
                                          </p:val>
                                        </p:tav>
                                        <p:tav tm="100000">
                                          <p:val>
                                            <p:strVal val="#ppt_h"/>
                                          </p:val>
                                        </p:tav>
                                      </p:tavLst>
                                    </p:anim>
                                    <p:animEffect transition="in" filter="fade">
                                      <p:cBhvr>
                                        <p:cTn id="185" dur="500"/>
                                        <p:tgtEl>
                                          <p:spTgt spid="94"/>
                                        </p:tgtEl>
                                      </p:cBhvr>
                                    </p:animEffect>
                                  </p:childTnLst>
                                </p:cTn>
                              </p:par>
                              <p:par>
                                <p:cTn id="186" presetID="53" presetClass="entr" presetSubtype="16" fill="hold" grpId="0" nodeType="withEffect">
                                  <p:stCondLst>
                                    <p:cond delay="0"/>
                                  </p:stCondLst>
                                  <p:childTnLst>
                                    <p:set>
                                      <p:cBhvr>
                                        <p:cTn id="187" dur="1" fill="hold">
                                          <p:stCondLst>
                                            <p:cond delay="0"/>
                                          </p:stCondLst>
                                        </p:cTn>
                                        <p:tgtEl>
                                          <p:spTgt spid="91"/>
                                        </p:tgtEl>
                                        <p:attrNameLst>
                                          <p:attrName>style.visibility</p:attrName>
                                        </p:attrNameLst>
                                      </p:cBhvr>
                                      <p:to>
                                        <p:strVal val="visible"/>
                                      </p:to>
                                    </p:set>
                                    <p:anim calcmode="lin" valueType="num">
                                      <p:cBhvr>
                                        <p:cTn id="188" dur="500" fill="hold"/>
                                        <p:tgtEl>
                                          <p:spTgt spid="91"/>
                                        </p:tgtEl>
                                        <p:attrNameLst>
                                          <p:attrName>ppt_w</p:attrName>
                                        </p:attrNameLst>
                                      </p:cBhvr>
                                      <p:tavLst>
                                        <p:tav tm="0">
                                          <p:val>
                                            <p:fltVal val="0"/>
                                          </p:val>
                                        </p:tav>
                                        <p:tav tm="100000">
                                          <p:val>
                                            <p:strVal val="#ppt_w"/>
                                          </p:val>
                                        </p:tav>
                                      </p:tavLst>
                                    </p:anim>
                                    <p:anim calcmode="lin" valueType="num">
                                      <p:cBhvr>
                                        <p:cTn id="189" dur="500" fill="hold"/>
                                        <p:tgtEl>
                                          <p:spTgt spid="91"/>
                                        </p:tgtEl>
                                        <p:attrNameLst>
                                          <p:attrName>ppt_h</p:attrName>
                                        </p:attrNameLst>
                                      </p:cBhvr>
                                      <p:tavLst>
                                        <p:tav tm="0">
                                          <p:val>
                                            <p:fltVal val="0"/>
                                          </p:val>
                                        </p:tav>
                                        <p:tav tm="100000">
                                          <p:val>
                                            <p:strVal val="#ppt_h"/>
                                          </p:val>
                                        </p:tav>
                                      </p:tavLst>
                                    </p:anim>
                                    <p:animEffect transition="in" filter="fade">
                                      <p:cBhvr>
                                        <p:cTn id="190" dur="500"/>
                                        <p:tgtEl>
                                          <p:spTgt spid="91"/>
                                        </p:tgtEl>
                                      </p:cBhvr>
                                    </p:animEffec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14"/>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7"/>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60"/>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99"/>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5"/>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8" grpId="0" animBg="1"/>
      <p:bldP spid="21" grpId="0" animBg="1"/>
      <p:bldP spid="22" grpId="0" animBg="1"/>
      <p:bldP spid="23" grpId="0" animBg="1"/>
      <p:bldP spid="24" grpId="0" animBg="1"/>
      <p:bldP spid="25" grpId="0" animBg="1"/>
      <p:bldP spid="26" grpId="0" animBg="1"/>
      <p:bldP spid="28" grpId="0" animBg="1"/>
      <p:bldP spid="33" grpId="0" animBg="1"/>
      <p:bldP spid="46" grpId="0" animBg="1"/>
      <p:bldP spid="47" grpId="0" animBg="1"/>
      <p:bldP spid="48" grpId="0" animBg="1"/>
      <p:bldP spid="49" grpId="0" animBg="1"/>
      <p:bldP spid="50" grpId="0" animBg="1"/>
      <p:bldP spid="51" grpId="0" animBg="1"/>
      <p:bldP spid="52" grpId="0" animBg="1"/>
      <p:bldP spid="53" grpId="0" animBg="1"/>
      <p:bldP spid="60" grpId="0" animBg="1"/>
      <p:bldP spid="65"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2" grpId="0" animBg="1"/>
      <p:bldP spid="14" grpId="0" animBg="1"/>
      <p:bldP spid="15" grpId="0" animBg="1"/>
      <p:bldP spid="16" grpId="0" animBg="1"/>
      <p:bldP spid="17"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6"/>
          </p:nvPr>
        </p:nvSpPr>
        <p:spPr>
          <a:xfrm>
            <a:off x="720000" y="1619999"/>
            <a:ext cx="10756800" cy="4885575"/>
          </a:xfrm>
        </p:spPr>
        <p:txBody>
          <a:bodyPr/>
          <a:lstStyle/>
          <a:p>
            <a:endParaRPr lang="pt-PT" dirty="0"/>
          </a:p>
        </p:txBody>
      </p:sp>
      <p:sp>
        <p:nvSpPr>
          <p:cNvPr id="2" name="Title 1"/>
          <p:cNvSpPr>
            <a:spLocks noGrp="1"/>
          </p:cNvSpPr>
          <p:nvPr>
            <p:ph type="title"/>
          </p:nvPr>
        </p:nvSpPr>
        <p:spPr>
          <a:xfrm>
            <a:off x="720000" y="1163063"/>
            <a:ext cx="10396800" cy="900000"/>
          </a:xfrm>
        </p:spPr>
        <p:txBody>
          <a:bodyPr/>
          <a:lstStyle/>
          <a:p>
            <a:r>
              <a:rPr lang="pt-PT" i="1" dirty="0">
                <a:solidFill>
                  <a:srgbClr val="002060"/>
                </a:solidFill>
              </a:rPr>
              <a:t>DATA MINING</a:t>
            </a:r>
          </a:p>
        </p:txBody>
      </p:sp>
      <p:sp>
        <p:nvSpPr>
          <p:cNvPr id="116" name="Title 4"/>
          <p:cNvSpPr txBox="1">
            <a:spLocks/>
          </p:cNvSpPr>
          <p:nvPr/>
        </p:nvSpPr>
        <p:spPr>
          <a:xfrm>
            <a:off x="2597849" y="2273950"/>
            <a:ext cx="2929923" cy="990000"/>
          </a:xfrm>
          <a:prstGeom prst="rect">
            <a:avLst/>
          </a:prstGeom>
          <a:noFill/>
          <a:ln w="25400">
            <a:solidFill>
              <a:schemeClr val="tx2"/>
            </a:solidFill>
          </a:ln>
        </p:spPr>
        <p:txBody>
          <a:bodyPr vert="horz" wrap="square" lIns="0" tIns="90000" rIns="0" bIns="90000" rtlCol="0" anchor="t"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93663" lvl="0" eaLnBrk="0" fontAlgn="base" hangingPunct="0">
              <a:lnSpc>
                <a:spcPct val="100000"/>
              </a:lnSpc>
              <a:spcAft>
                <a:spcPct val="0"/>
              </a:spcAft>
            </a:pPr>
            <a:r>
              <a:rPr lang="pt-PT" altLang="pt-PT" sz="1400" cap="none" dirty="0">
                <a:solidFill>
                  <a:schemeClr val="tx1"/>
                </a:solidFill>
              </a:rPr>
              <a:t>For </a:t>
            </a:r>
            <a:r>
              <a:rPr lang="pt-PT" altLang="pt-PT" sz="1400" cap="none" dirty="0" err="1">
                <a:solidFill>
                  <a:schemeClr val="tx1"/>
                </a:solidFill>
              </a:rPr>
              <a:t>each</a:t>
            </a:r>
            <a:r>
              <a:rPr lang="pt-PT" altLang="pt-PT" sz="1400" cap="none" dirty="0">
                <a:solidFill>
                  <a:schemeClr val="tx1"/>
                </a:solidFill>
              </a:rPr>
              <a:t> </a:t>
            </a:r>
            <a:r>
              <a:rPr lang="pt-PT" altLang="pt-PT" sz="1400" cap="none" dirty="0" err="1">
                <a:solidFill>
                  <a:schemeClr val="tx1"/>
                </a:solidFill>
              </a:rPr>
              <a:t>page</a:t>
            </a:r>
            <a:r>
              <a:rPr lang="pt-PT" altLang="pt-PT" sz="1400" cap="none" dirty="0">
                <a:solidFill>
                  <a:schemeClr val="tx1"/>
                </a:solidFill>
              </a:rPr>
              <a:t>, </a:t>
            </a:r>
            <a:r>
              <a:rPr lang="pt-PT" altLang="pt-PT" sz="1400" cap="none" dirty="0" err="1">
                <a:solidFill>
                  <a:schemeClr val="tx1"/>
                </a:solidFill>
              </a:rPr>
              <a:t>the</a:t>
            </a:r>
            <a:r>
              <a:rPr lang="pt-PT" altLang="pt-PT" sz="1400" cap="none" dirty="0">
                <a:solidFill>
                  <a:schemeClr val="tx1"/>
                </a:solidFill>
              </a:rPr>
              <a:t> </a:t>
            </a:r>
            <a:r>
              <a:rPr lang="pt-PT" altLang="pt-PT" sz="1400" cap="none" dirty="0" err="1">
                <a:solidFill>
                  <a:schemeClr val="tx1"/>
                </a:solidFill>
              </a:rPr>
              <a:t>algorithm</a:t>
            </a:r>
            <a:r>
              <a:rPr lang="pt-PT" altLang="pt-PT" sz="1400" cap="none" dirty="0">
                <a:solidFill>
                  <a:schemeClr val="tx1"/>
                </a:solidFill>
              </a:rPr>
              <a:t> </a:t>
            </a:r>
            <a:r>
              <a:rPr lang="pt-PT" altLang="pt-PT" sz="1400" cap="none" dirty="0" err="1">
                <a:solidFill>
                  <a:schemeClr val="tx1"/>
                </a:solidFill>
              </a:rPr>
              <a:t>computs</a:t>
            </a:r>
            <a:r>
              <a:rPr lang="pt-PT" altLang="pt-PT" sz="1400" cap="none" dirty="0">
                <a:solidFill>
                  <a:schemeClr val="tx1"/>
                </a:solidFill>
              </a:rPr>
              <a:t> </a:t>
            </a:r>
            <a:r>
              <a:rPr lang="pt-PT" altLang="pt-PT" sz="1400" cap="none" dirty="0" err="1">
                <a:solidFill>
                  <a:schemeClr val="tx1"/>
                </a:solidFill>
              </a:rPr>
              <a:t>how</a:t>
            </a:r>
            <a:r>
              <a:rPr lang="pt-PT" altLang="pt-PT" sz="1400" cap="none" dirty="0">
                <a:solidFill>
                  <a:schemeClr val="tx1"/>
                </a:solidFill>
              </a:rPr>
              <a:t> </a:t>
            </a:r>
            <a:r>
              <a:rPr lang="pt-PT" altLang="pt-PT" sz="1400" cap="none" dirty="0" err="1">
                <a:solidFill>
                  <a:schemeClr val="tx1"/>
                </a:solidFill>
              </a:rPr>
              <a:t>many</a:t>
            </a:r>
            <a:r>
              <a:rPr lang="pt-PT" altLang="pt-PT" sz="1400" cap="none" dirty="0">
                <a:solidFill>
                  <a:schemeClr val="tx1"/>
                </a:solidFill>
              </a:rPr>
              <a:t> </a:t>
            </a:r>
            <a:r>
              <a:rPr lang="pt-PT" altLang="pt-PT" sz="1400" cap="none" dirty="0" err="1">
                <a:solidFill>
                  <a:schemeClr val="tx1"/>
                </a:solidFill>
              </a:rPr>
              <a:t>attributes</a:t>
            </a:r>
            <a:r>
              <a:rPr lang="pt-PT" altLang="pt-PT" sz="1400" cap="none" dirty="0">
                <a:solidFill>
                  <a:schemeClr val="tx1"/>
                </a:solidFill>
              </a:rPr>
              <a:t> are </a:t>
            </a:r>
            <a:r>
              <a:rPr lang="pt-PT" altLang="pt-PT" sz="1400" cap="none" dirty="0" err="1">
                <a:solidFill>
                  <a:schemeClr val="tx1"/>
                </a:solidFill>
              </a:rPr>
              <a:t>identified</a:t>
            </a:r>
            <a:r>
              <a:rPr lang="pt-PT" altLang="pt-PT" sz="1400" cap="none" dirty="0">
                <a:solidFill>
                  <a:schemeClr val="tx1"/>
                </a:solidFill>
              </a:rPr>
              <a:t>. </a:t>
            </a:r>
          </a:p>
          <a:p>
            <a:pPr algn="r">
              <a:lnSpc>
                <a:spcPct val="100000"/>
              </a:lnSpc>
            </a:pPr>
            <a:endParaRPr lang="pt-PT" sz="1200" cap="none" spc="100" dirty="0">
              <a:solidFill>
                <a:schemeClr val="tx1"/>
              </a:solidFill>
            </a:endParaRPr>
          </a:p>
        </p:txBody>
      </p:sp>
      <p:sp>
        <p:nvSpPr>
          <p:cNvPr id="113" name="Title 4"/>
          <p:cNvSpPr txBox="1">
            <a:spLocks/>
          </p:cNvSpPr>
          <p:nvPr/>
        </p:nvSpPr>
        <p:spPr>
          <a:xfrm>
            <a:off x="8122170" y="2273950"/>
            <a:ext cx="3354630" cy="1066720"/>
          </a:xfrm>
          <a:prstGeom prst="rect">
            <a:avLst/>
          </a:prstGeom>
          <a:noFill/>
          <a:ln w="28575">
            <a:solidFill>
              <a:schemeClr val="accent1"/>
            </a:solidFill>
          </a:ln>
        </p:spPr>
        <p:txBody>
          <a:bodyPr vert="horz" wrap="square" lIns="0" tIns="90000" rIns="0" bIns="90000" rtlCol="0" anchor="t"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180000"/>
            <a:endParaRPr lang="pt-PT" sz="1400" cap="none" dirty="0">
              <a:solidFill>
                <a:schemeClr val="tx1"/>
              </a:solidFill>
            </a:endParaRPr>
          </a:p>
          <a:p>
            <a:pPr marL="180000"/>
            <a:r>
              <a:rPr lang="pt-PT" sz="1400" cap="none" dirty="0" err="1">
                <a:solidFill>
                  <a:schemeClr val="tx1"/>
                </a:solidFill>
              </a:rPr>
              <a:t>The</a:t>
            </a:r>
            <a:r>
              <a:rPr lang="pt-PT" sz="1400" cap="none" dirty="0">
                <a:solidFill>
                  <a:schemeClr val="tx1"/>
                </a:solidFill>
              </a:rPr>
              <a:t> </a:t>
            </a:r>
            <a:r>
              <a:rPr lang="pt-PT" sz="1400" cap="none" dirty="0" err="1">
                <a:solidFill>
                  <a:schemeClr val="tx1"/>
                </a:solidFill>
              </a:rPr>
              <a:t>page</a:t>
            </a:r>
            <a:r>
              <a:rPr lang="pt-PT" sz="1400" cap="none" dirty="0">
                <a:solidFill>
                  <a:schemeClr val="tx1"/>
                </a:solidFill>
              </a:rPr>
              <a:t> </a:t>
            </a:r>
            <a:r>
              <a:rPr lang="pt-PT" sz="1400" cap="none" dirty="0" err="1">
                <a:solidFill>
                  <a:schemeClr val="tx1"/>
                </a:solidFill>
              </a:rPr>
              <a:t>that</a:t>
            </a:r>
            <a:r>
              <a:rPr lang="pt-PT" sz="1400" cap="none" dirty="0">
                <a:solidFill>
                  <a:schemeClr val="tx1"/>
                </a:solidFill>
              </a:rPr>
              <a:t> </a:t>
            </a:r>
            <a:r>
              <a:rPr lang="pt-PT" sz="1400" cap="none" dirty="0" err="1">
                <a:solidFill>
                  <a:schemeClr val="tx1"/>
                </a:solidFill>
              </a:rPr>
              <a:t>includes</a:t>
            </a:r>
            <a:r>
              <a:rPr lang="pt-PT" sz="1400" cap="none" dirty="0">
                <a:solidFill>
                  <a:schemeClr val="tx1"/>
                </a:solidFill>
              </a:rPr>
              <a:t> more </a:t>
            </a:r>
            <a:r>
              <a:rPr lang="pt-PT" sz="1400" cap="none" dirty="0" err="1">
                <a:solidFill>
                  <a:schemeClr val="tx1"/>
                </a:solidFill>
              </a:rPr>
              <a:t>attributes</a:t>
            </a:r>
            <a:r>
              <a:rPr lang="pt-PT" sz="1400" cap="none" dirty="0">
                <a:solidFill>
                  <a:schemeClr val="tx1"/>
                </a:solidFill>
              </a:rPr>
              <a:t>/</a:t>
            </a:r>
            <a:r>
              <a:rPr lang="pt-PT" sz="1400" cap="none" dirty="0" err="1">
                <a:solidFill>
                  <a:schemeClr val="tx1"/>
                </a:solidFill>
              </a:rPr>
              <a:t>words</a:t>
            </a:r>
            <a:r>
              <a:rPr lang="pt-PT" sz="1400" cap="none" dirty="0">
                <a:solidFill>
                  <a:schemeClr val="tx1"/>
                </a:solidFill>
              </a:rPr>
              <a:t> </a:t>
            </a:r>
            <a:r>
              <a:rPr lang="pt-PT" sz="1400" cap="none" dirty="0" err="1">
                <a:solidFill>
                  <a:schemeClr val="tx1"/>
                </a:solidFill>
              </a:rPr>
              <a:t>is</a:t>
            </a:r>
            <a:r>
              <a:rPr lang="pt-PT" sz="1400" cap="none" dirty="0">
                <a:solidFill>
                  <a:schemeClr val="tx1"/>
                </a:solidFill>
              </a:rPr>
              <a:t> </a:t>
            </a:r>
            <a:r>
              <a:rPr lang="pt-PT" sz="1400" cap="none" dirty="0" err="1">
                <a:solidFill>
                  <a:schemeClr val="tx1"/>
                </a:solidFill>
              </a:rPr>
              <a:t>selected</a:t>
            </a:r>
            <a:r>
              <a:rPr lang="pt-PT" sz="1400" cap="none" dirty="0">
                <a:solidFill>
                  <a:schemeClr val="tx1"/>
                </a:solidFill>
              </a:rPr>
              <a:t>.</a:t>
            </a:r>
          </a:p>
        </p:txBody>
      </p:sp>
      <p:sp>
        <p:nvSpPr>
          <p:cNvPr id="124" name="Title 4"/>
          <p:cNvSpPr txBox="1">
            <a:spLocks/>
          </p:cNvSpPr>
          <p:nvPr/>
        </p:nvSpPr>
        <p:spPr>
          <a:xfrm>
            <a:off x="2597849" y="4360510"/>
            <a:ext cx="3081591" cy="1501810"/>
          </a:xfrm>
          <a:prstGeom prst="rect">
            <a:avLst/>
          </a:prstGeom>
          <a:noFill/>
          <a:ln w="25400">
            <a:solidFill>
              <a:schemeClr val="accent2"/>
            </a:solidFill>
          </a:ln>
        </p:spPr>
        <p:txBody>
          <a:bodyPr vert="horz" wrap="square" lIns="0" tIns="90000" rIns="0" bIns="90000" rtlCol="0" anchor="t"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180000">
              <a:lnSpc>
                <a:spcPct val="100000"/>
              </a:lnSpc>
            </a:pPr>
            <a:r>
              <a:rPr lang="en-US" sz="1400" cap="none" dirty="0">
                <a:solidFill>
                  <a:schemeClr val="tx1"/>
                </a:solidFill>
              </a:rPr>
              <a:t>When there are two or more pages with the same number of attributes, the algorithm extracts both pages.</a:t>
            </a:r>
            <a:endParaRPr lang="pt-PT" sz="1400" cap="none" dirty="0">
              <a:solidFill>
                <a:schemeClr val="tx1"/>
              </a:solidFill>
            </a:endParaRPr>
          </a:p>
        </p:txBody>
      </p:sp>
      <p:sp>
        <p:nvSpPr>
          <p:cNvPr id="132" name="Title 4"/>
          <p:cNvSpPr txBox="1">
            <a:spLocks/>
          </p:cNvSpPr>
          <p:nvPr/>
        </p:nvSpPr>
        <p:spPr>
          <a:xfrm>
            <a:off x="8122170" y="4469311"/>
            <a:ext cx="3267190" cy="1133504"/>
          </a:xfrm>
          <a:prstGeom prst="rect">
            <a:avLst/>
          </a:prstGeom>
          <a:noFill/>
          <a:ln w="25400">
            <a:solidFill>
              <a:schemeClr val="accent3"/>
            </a:solidFill>
          </a:ln>
        </p:spPr>
        <p:txBody>
          <a:bodyPr vert="horz" wrap="square" lIns="0" tIns="90000" rIns="0" bIns="90000" rtlCol="0" anchor="t"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93663" lvl="0" eaLnBrk="0" fontAlgn="base" hangingPunct="0">
              <a:lnSpc>
                <a:spcPct val="100000"/>
              </a:lnSpc>
              <a:spcAft>
                <a:spcPct val="0"/>
              </a:spcAft>
            </a:pPr>
            <a:r>
              <a:rPr lang="pt-PT" altLang="pt-PT" sz="1400" cap="none" dirty="0" err="1">
                <a:solidFill>
                  <a:schemeClr val="tx1"/>
                </a:solidFill>
              </a:rPr>
              <a:t>The</a:t>
            </a:r>
            <a:r>
              <a:rPr lang="pt-PT" altLang="pt-PT" sz="1400" cap="none" dirty="0">
                <a:solidFill>
                  <a:schemeClr val="tx1"/>
                </a:solidFill>
              </a:rPr>
              <a:t> </a:t>
            </a:r>
            <a:r>
              <a:rPr lang="pt-PT" altLang="pt-PT" sz="1400" cap="none" dirty="0" err="1">
                <a:solidFill>
                  <a:schemeClr val="tx1"/>
                </a:solidFill>
              </a:rPr>
              <a:t>algorithm</a:t>
            </a:r>
            <a:r>
              <a:rPr lang="pt-PT" altLang="pt-PT" sz="1400" cap="none" dirty="0">
                <a:solidFill>
                  <a:schemeClr val="tx1"/>
                </a:solidFill>
              </a:rPr>
              <a:t> </a:t>
            </a:r>
            <a:r>
              <a:rPr lang="pt-PT" altLang="pt-PT" sz="1400" cap="none" dirty="0" err="1">
                <a:solidFill>
                  <a:schemeClr val="tx1"/>
                </a:solidFill>
              </a:rPr>
              <a:t>saves</a:t>
            </a:r>
            <a:r>
              <a:rPr lang="pt-PT" altLang="pt-PT" sz="1400" cap="none" dirty="0">
                <a:solidFill>
                  <a:schemeClr val="tx1"/>
                </a:solidFill>
              </a:rPr>
              <a:t> </a:t>
            </a:r>
            <a:r>
              <a:rPr lang="pt-PT" altLang="pt-PT" sz="1400" cap="none" dirty="0" err="1">
                <a:solidFill>
                  <a:schemeClr val="tx1"/>
                </a:solidFill>
              </a:rPr>
              <a:t>the</a:t>
            </a:r>
            <a:r>
              <a:rPr lang="pt-PT" altLang="pt-PT" sz="1400" cap="none" dirty="0">
                <a:solidFill>
                  <a:schemeClr val="tx1"/>
                </a:solidFill>
              </a:rPr>
              <a:t> outputs in a </a:t>
            </a:r>
            <a:r>
              <a:rPr lang="pt-PT" altLang="pt-PT" sz="1400" cap="none" dirty="0" err="1">
                <a:solidFill>
                  <a:schemeClr val="tx1"/>
                </a:solidFill>
              </a:rPr>
              <a:t>given</a:t>
            </a:r>
            <a:r>
              <a:rPr lang="pt-PT" altLang="pt-PT" sz="1400" cap="none" dirty="0">
                <a:solidFill>
                  <a:schemeClr val="tx1"/>
                </a:solidFill>
              </a:rPr>
              <a:t> </a:t>
            </a:r>
            <a:r>
              <a:rPr lang="pt-PT" altLang="pt-PT" sz="1400" cap="none" dirty="0" err="1">
                <a:solidFill>
                  <a:schemeClr val="tx1"/>
                </a:solidFill>
              </a:rPr>
              <a:t>directory</a:t>
            </a:r>
            <a:r>
              <a:rPr lang="pt-PT" altLang="pt-PT" sz="1400" cap="none" dirty="0">
                <a:solidFill>
                  <a:schemeClr val="tx1"/>
                </a:solidFill>
              </a:rPr>
              <a:t>. </a:t>
            </a:r>
          </a:p>
        </p:txBody>
      </p:sp>
      <p:sp>
        <p:nvSpPr>
          <p:cNvPr id="118" name="Title 2"/>
          <p:cNvSpPr txBox="1">
            <a:spLocks noChangeAspect="1"/>
          </p:cNvSpPr>
          <p:nvPr/>
        </p:nvSpPr>
        <p:spPr>
          <a:xfrm>
            <a:off x="1258600" y="2259139"/>
            <a:ext cx="982800" cy="982800"/>
          </a:xfrm>
          <a:prstGeom prst="ellipse">
            <a:avLst/>
          </a:prstGeom>
          <a:solidFill>
            <a:srgbClr val="FEFEFE"/>
          </a:solidFill>
          <a:ln w="101600">
            <a:solidFill>
              <a:schemeClr val="tx2"/>
            </a:solidFill>
          </a:ln>
        </p:spPr>
        <p:txBody>
          <a:bodyPr vert="horz" wrap="square" lIns="0" tIns="144000" rIns="0" bIns="0" rtlCol="0" anchor="ctr"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ctr">
              <a:lnSpc>
                <a:spcPct val="70000"/>
              </a:lnSpc>
              <a:spcBef>
                <a:spcPts val="0"/>
              </a:spcBef>
            </a:pPr>
            <a:r>
              <a:rPr lang="pt-PT" sz="4000" spc="0" dirty="0">
                <a:latin typeface="Open Sans Extrabold" panose="020B0906030804020204" pitchFamily="34" charset="0"/>
                <a:ea typeface="Open Sans Extrabold" panose="020B0906030804020204" pitchFamily="34" charset="0"/>
                <a:cs typeface="Open Sans Extrabold" panose="020B0906030804020204" pitchFamily="34" charset="0"/>
              </a:rPr>
              <a:t>01</a:t>
            </a:r>
            <a:endParaRPr lang="pt-PT" sz="4000" spc="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6" name="Title 2"/>
          <p:cNvSpPr txBox="1">
            <a:spLocks noChangeAspect="1"/>
          </p:cNvSpPr>
          <p:nvPr/>
        </p:nvSpPr>
        <p:spPr>
          <a:xfrm>
            <a:off x="6815943" y="2263408"/>
            <a:ext cx="982494" cy="982494"/>
          </a:xfrm>
          <a:prstGeom prst="ellipse">
            <a:avLst/>
          </a:prstGeom>
          <a:solidFill>
            <a:srgbClr val="FEFEFE"/>
          </a:solidFill>
          <a:ln w="101600">
            <a:solidFill>
              <a:schemeClr val="accent1"/>
            </a:solidFill>
          </a:ln>
        </p:spPr>
        <p:txBody>
          <a:bodyPr vert="horz" wrap="square" lIns="0" tIns="144000" rIns="0" bIns="0" rtlCol="0" anchor="ctr"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ctr">
              <a:lnSpc>
                <a:spcPct val="70000"/>
              </a:lnSpc>
              <a:spcBef>
                <a:spcPts val="0"/>
              </a:spcBef>
            </a:pPr>
            <a:r>
              <a:rPr lang="pt-PT" sz="4000" spc="0" dirty="0">
                <a:solidFill>
                  <a:schemeClr val="accent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
        <p:nvSpPr>
          <p:cNvPr id="126" name="Title 2"/>
          <p:cNvSpPr txBox="1">
            <a:spLocks noChangeAspect="1"/>
          </p:cNvSpPr>
          <p:nvPr/>
        </p:nvSpPr>
        <p:spPr>
          <a:xfrm>
            <a:off x="1258600" y="4620015"/>
            <a:ext cx="982800" cy="982800"/>
          </a:xfrm>
          <a:prstGeom prst="ellipse">
            <a:avLst/>
          </a:prstGeom>
          <a:solidFill>
            <a:schemeClr val="bg1"/>
          </a:solidFill>
          <a:ln w="101600">
            <a:solidFill>
              <a:schemeClr val="accent2"/>
            </a:solidFill>
          </a:ln>
        </p:spPr>
        <p:txBody>
          <a:bodyPr vert="horz" wrap="square" lIns="0" tIns="144000" rIns="0" bIns="0" rtlCol="0" anchor="ctr"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ctr">
              <a:lnSpc>
                <a:spcPct val="70000"/>
              </a:lnSpc>
              <a:spcBef>
                <a:spcPts val="0"/>
              </a:spcBef>
            </a:pPr>
            <a:r>
              <a:rPr lang="pt-PT" sz="4000" spc="0"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rPr>
              <a:t>03</a:t>
            </a:r>
          </a:p>
        </p:txBody>
      </p:sp>
      <p:sp>
        <p:nvSpPr>
          <p:cNvPr id="134" name="Title 2"/>
          <p:cNvSpPr txBox="1">
            <a:spLocks noChangeAspect="1"/>
          </p:cNvSpPr>
          <p:nvPr/>
        </p:nvSpPr>
        <p:spPr>
          <a:xfrm>
            <a:off x="6815943" y="4469311"/>
            <a:ext cx="982800" cy="982800"/>
          </a:xfrm>
          <a:prstGeom prst="ellipse">
            <a:avLst/>
          </a:prstGeom>
          <a:solidFill>
            <a:schemeClr val="bg1"/>
          </a:solidFill>
          <a:ln w="101600">
            <a:solidFill>
              <a:schemeClr val="accent3"/>
            </a:solidFill>
          </a:ln>
        </p:spPr>
        <p:txBody>
          <a:bodyPr vert="horz" wrap="square" lIns="0" tIns="144000" rIns="0" bIns="0" rtlCol="0" anchor="ctr"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lgn="ctr">
              <a:lnSpc>
                <a:spcPct val="70000"/>
              </a:lnSpc>
              <a:spcBef>
                <a:spcPts val="0"/>
              </a:spcBef>
            </a:pPr>
            <a:r>
              <a:rPr lang="pt-PT" sz="4000" spc="0" dirty="0">
                <a:solidFill>
                  <a:schemeClr val="accent3"/>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cxnSp>
        <p:nvCxnSpPr>
          <p:cNvPr id="8" name="Straight Connector 7"/>
          <p:cNvCxnSpPr/>
          <p:nvPr/>
        </p:nvCxnSpPr>
        <p:spPr>
          <a:xfrm flipH="1">
            <a:off x="3352800" y="3263950"/>
            <a:ext cx="0" cy="360000"/>
          </a:xfrm>
          <a:prstGeom prst="line">
            <a:avLst/>
          </a:prstGeom>
          <a:ln w="349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37560" y="3614311"/>
            <a:ext cx="731520" cy="0"/>
          </a:xfrm>
          <a:prstGeom prst="straightConnector1">
            <a:avLst/>
          </a:prstGeom>
          <a:ln w="349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itle 4"/>
          <p:cNvSpPr txBox="1">
            <a:spLocks/>
          </p:cNvSpPr>
          <p:nvPr/>
        </p:nvSpPr>
        <p:spPr>
          <a:xfrm>
            <a:off x="4097591" y="3377864"/>
            <a:ext cx="2506409" cy="802646"/>
          </a:xfrm>
          <a:prstGeom prst="rect">
            <a:avLst/>
          </a:prstGeom>
          <a:noFill/>
          <a:ln w="25400">
            <a:solidFill>
              <a:schemeClr val="tx2"/>
            </a:solidFill>
          </a:ln>
        </p:spPr>
        <p:txBody>
          <a:bodyPr vert="horz" wrap="square" lIns="0" tIns="90000" rIns="0" bIns="90000" rtlCol="0" anchor="t"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180000">
              <a:lnSpc>
                <a:spcPct val="100000"/>
              </a:lnSpc>
            </a:pPr>
            <a:r>
              <a:rPr lang="pt-PT" sz="1400" cap="none" dirty="0" err="1">
                <a:solidFill>
                  <a:schemeClr val="tx1"/>
                </a:solidFill>
              </a:rPr>
              <a:t>Each</a:t>
            </a:r>
            <a:r>
              <a:rPr lang="pt-PT" sz="1400" cap="none" dirty="0">
                <a:solidFill>
                  <a:schemeClr val="tx1"/>
                </a:solidFill>
              </a:rPr>
              <a:t> atribute </a:t>
            </a:r>
            <a:r>
              <a:rPr lang="pt-PT" sz="1400" cap="none" dirty="0" err="1">
                <a:solidFill>
                  <a:schemeClr val="tx1"/>
                </a:solidFill>
              </a:rPr>
              <a:t>is</a:t>
            </a:r>
            <a:r>
              <a:rPr lang="pt-PT" sz="1400" cap="none" dirty="0">
                <a:solidFill>
                  <a:schemeClr val="tx1"/>
                </a:solidFill>
              </a:rPr>
              <a:t> </a:t>
            </a:r>
            <a:r>
              <a:rPr lang="pt-PT" sz="1400" cap="none" dirty="0" err="1">
                <a:solidFill>
                  <a:schemeClr val="tx1"/>
                </a:solidFill>
              </a:rPr>
              <a:t>only</a:t>
            </a:r>
            <a:r>
              <a:rPr lang="pt-PT" sz="1400" cap="none" dirty="0">
                <a:solidFill>
                  <a:schemeClr val="tx1"/>
                </a:solidFill>
              </a:rPr>
              <a:t> </a:t>
            </a:r>
            <a:r>
              <a:rPr lang="pt-PT" sz="1400" cap="none" dirty="0" err="1">
                <a:solidFill>
                  <a:schemeClr val="tx1"/>
                </a:solidFill>
              </a:rPr>
              <a:t>counted</a:t>
            </a:r>
            <a:r>
              <a:rPr lang="pt-PT" sz="1400" cap="none" dirty="0">
                <a:solidFill>
                  <a:schemeClr val="tx1"/>
                </a:solidFill>
              </a:rPr>
              <a:t> </a:t>
            </a:r>
            <a:r>
              <a:rPr lang="pt-PT" sz="1400" cap="none" dirty="0" err="1">
                <a:solidFill>
                  <a:schemeClr val="tx1"/>
                </a:solidFill>
              </a:rPr>
              <a:t>once</a:t>
            </a:r>
            <a:r>
              <a:rPr lang="pt-PT" sz="1400" cap="none" dirty="0">
                <a:solidFill>
                  <a:schemeClr val="tx1"/>
                </a:solidFill>
              </a:rPr>
              <a:t>.</a:t>
            </a:r>
            <a:endParaRPr lang="pt-PT" sz="1200" cap="none" spc="100" dirty="0">
              <a:solidFill>
                <a:schemeClr val="tx1"/>
              </a:solidFill>
            </a:endParaRPr>
          </a:p>
        </p:txBody>
      </p:sp>
      <p:sp>
        <p:nvSpPr>
          <p:cNvPr id="31" name="Date Placeholder 12"/>
          <p:cNvSpPr>
            <a:spLocks noGrp="1"/>
          </p:cNvSpPr>
          <p:nvPr>
            <p:ph type="dt" sz="half" idx="2"/>
          </p:nvPr>
        </p:nvSpPr>
        <p:spPr>
          <a:xfrm>
            <a:off x="10036800" y="6505574"/>
            <a:ext cx="1440000" cy="180000"/>
          </a:xfrm>
        </p:spPr>
        <p:txBody>
          <a:bodyPr/>
          <a:lstStyle/>
          <a:p>
            <a:pPr algn="r"/>
            <a:r>
              <a:rPr lang="pt-PT" dirty="0" err="1"/>
              <a:t>april</a:t>
            </a:r>
            <a:r>
              <a:rPr lang="pt-PT" dirty="0"/>
              <a:t> 2023</a:t>
            </a:r>
          </a:p>
        </p:txBody>
      </p:sp>
      <p:sp>
        <p:nvSpPr>
          <p:cNvPr id="32" name="Footer Placeholder 13"/>
          <p:cNvSpPr>
            <a:spLocks noGrp="1"/>
          </p:cNvSpPr>
          <p:nvPr>
            <p:ph type="ftr" sz="quarter" idx="3"/>
          </p:nvPr>
        </p:nvSpPr>
        <p:spPr>
          <a:xfrm>
            <a:off x="720000" y="6505574"/>
            <a:ext cx="6840000" cy="180000"/>
          </a:xfrm>
        </p:spPr>
        <p:txBody>
          <a:bodyPr/>
          <a:lstStyle/>
          <a:p>
            <a:pPr algn="l"/>
            <a:r>
              <a:rPr lang="en-US" dirty="0"/>
              <a:t>Text mining of companies' annual reports in PDF format</a:t>
            </a:r>
            <a:br>
              <a:rPr lang="pt-PT" dirty="0"/>
            </a:br>
            <a:endParaRPr lang="pt-PT" dirty="0"/>
          </a:p>
        </p:txBody>
      </p:sp>
      <p:sp>
        <p:nvSpPr>
          <p:cNvPr id="3" name="Title 1">
            <a:extLst>
              <a:ext uri="{FF2B5EF4-FFF2-40B4-BE49-F238E27FC236}">
                <a16:creationId xmlns:a16="http://schemas.microsoft.com/office/drawing/2014/main" id="{66398B2E-49BD-F6AE-5F4E-699778532FE1}"/>
              </a:ext>
            </a:extLst>
          </p:cNvPr>
          <p:cNvSpPr txBox="1">
            <a:spLocks/>
          </p:cNvSpPr>
          <p:nvPr/>
        </p:nvSpPr>
        <p:spPr>
          <a:xfrm>
            <a:off x="720000" y="620208"/>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2000" dirty="0"/>
              <a:t>03. METHODOLOGY</a:t>
            </a:r>
          </a:p>
        </p:txBody>
      </p:sp>
    </p:spTree>
    <p:extLst>
      <p:ext uri="{BB962C8B-B14F-4D97-AF65-F5344CB8AC3E}">
        <p14:creationId xmlns:p14="http://schemas.microsoft.com/office/powerpoint/2010/main" val="19482188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3" grpId="0" animBg="1"/>
      <p:bldP spid="124" grpId="0" animBg="1"/>
      <p:bldP spid="132" grpId="0" animBg="1"/>
      <p:bldP spid="118" grpId="0" animBg="1"/>
      <p:bldP spid="46" grpId="0" animBg="1"/>
      <p:bldP spid="126" grpId="0" animBg="1"/>
      <p:bldP spid="134"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pt-PT" dirty="0"/>
              <a:t>OUTLINE</a:t>
            </a:r>
          </a:p>
        </p:txBody>
      </p:sp>
      <p:sp>
        <p:nvSpPr>
          <p:cNvPr id="6" name="Content Placeholder 5"/>
          <p:cNvSpPr>
            <a:spLocks noGrp="1"/>
          </p:cNvSpPr>
          <p:nvPr>
            <p:ph sz="quarter" idx="11"/>
          </p:nvPr>
        </p:nvSpPr>
        <p:spPr/>
        <p:txBody>
          <a:bodyPr numCol="3" spcCol="864000">
            <a:noAutofit/>
          </a:bodyPr>
          <a:lstStyle/>
          <a:p>
            <a:r>
              <a:rPr lang="pt-PT" dirty="0"/>
              <a:t>01</a:t>
            </a:r>
          </a:p>
          <a:p>
            <a:pPr lvl="1"/>
            <a:r>
              <a:rPr lang="pt-PT" sz="1800" dirty="0" err="1"/>
              <a:t>motivation</a:t>
            </a:r>
            <a:endParaRPr lang="pt-PT" sz="1800" dirty="0"/>
          </a:p>
          <a:p>
            <a:pPr lvl="2"/>
            <a:endParaRPr lang="pt-PT" sz="1400" dirty="0"/>
          </a:p>
          <a:p>
            <a:pPr lvl="1"/>
            <a:endParaRPr lang="pt-PT" dirty="0"/>
          </a:p>
          <a:p>
            <a:r>
              <a:rPr lang="pt-PT" dirty="0"/>
              <a:t>02</a:t>
            </a:r>
          </a:p>
          <a:p>
            <a:pPr lvl="1"/>
            <a:r>
              <a:rPr lang="pt-PT" sz="1800" dirty="0" err="1"/>
              <a:t>framework</a:t>
            </a:r>
            <a:endParaRPr lang="pt-PT" sz="1800" dirty="0"/>
          </a:p>
          <a:p>
            <a:pPr lvl="1"/>
            <a:endParaRPr lang="pt-PT" sz="1800" dirty="0"/>
          </a:p>
          <a:p>
            <a:r>
              <a:rPr lang="pt-PT" dirty="0"/>
              <a:t>03</a:t>
            </a:r>
          </a:p>
          <a:p>
            <a:pPr lvl="1"/>
            <a:r>
              <a:rPr lang="pt-PT" sz="1800" dirty="0" err="1"/>
              <a:t>methodology</a:t>
            </a:r>
            <a:endParaRPr lang="pt-PT" sz="1800" dirty="0"/>
          </a:p>
          <a:p>
            <a:pPr lvl="1"/>
            <a:endParaRPr lang="pt-PT" sz="1800" dirty="0"/>
          </a:p>
          <a:p>
            <a:pPr lvl="1">
              <a:spcBef>
                <a:spcPts val="1000"/>
              </a:spcBef>
            </a:pPr>
            <a:r>
              <a:rPr lang="pt-PT" sz="3200" cap="none" dirty="0">
                <a:solidFill>
                  <a:schemeClr val="tx1"/>
                </a:solidFill>
              </a:rPr>
              <a:t>04</a:t>
            </a:r>
          </a:p>
          <a:p>
            <a:pPr lvl="1"/>
            <a:r>
              <a:rPr lang="pt-PT" sz="1800" dirty="0" err="1"/>
              <a:t>Results</a:t>
            </a:r>
            <a:r>
              <a:rPr lang="pt-PT" sz="1800" dirty="0"/>
              <a:t> </a:t>
            </a:r>
            <a:r>
              <a:rPr lang="pt-PT" sz="1800" dirty="0" err="1"/>
              <a:t>and</a:t>
            </a:r>
            <a:r>
              <a:rPr lang="pt-PT" sz="1800" dirty="0"/>
              <a:t> </a:t>
            </a:r>
            <a:r>
              <a:rPr lang="pt-PT" sz="1800" dirty="0" err="1"/>
              <a:t>way</a:t>
            </a:r>
            <a:r>
              <a:rPr lang="pt-PT" sz="1800" dirty="0"/>
              <a:t> </a:t>
            </a:r>
            <a:r>
              <a:rPr lang="pt-PT" sz="1800" dirty="0" err="1"/>
              <a:t>forward</a:t>
            </a:r>
            <a:endParaRPr lang="pt-PT" sz="1800" dirty="0"/>
          </a:p>
          <a:p>
            <a:pPr lvl="1"/>
            <a:endParaRPr lang="pt-PT" sz="1800" dirty="0"/>
          </a:p>
          <a:p>
            <a:pPr lvl="2"/>
            <a:endParaRPr lang="pt-PT" dirty="0"/>
          </a:p>
        </p:txBody>
      </p:sp>
    </p:spTree>
    <p:extLst>
      <p:ext uri="{BB962C8B-B14F-4D97-AF65-F5344CB8AC3E}">
        <p14:creationId xmlns:p14="http://schemas.microsoft.com/office/powerpoint/2010/main" val="29749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2169" b="32169"/>
          <a:stretch>
            <a:fillRect/>
          </a:stretch>
        </p:blipFill>
        <p:spPr/>
      </p:pic>
      <p:sp>
        <p:nvSpPr>
          <p:cNvPr id="8" name="Rectangle 7"/>
          <p:cNvSpPr/>
          <p:nvPr/>
        </p:nvSpPr>
        <p:spPr>
          <a:xfrm>
            <a:off x="360000" y="360000"/>
            <a:ext cx="11473200" cy="613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4"/>
          <p:cNvSpPr>
            <a:spLocks noGrp="1"/>
          </p:cNvSpPr>
          <p:nvPr>
            <p:ph type="title"/>
          </p:nvPr>
        </p:nvSpPr>
        <p:spPr>
          <a:xfrm>
            <a:off x="719999" y="720000"/>
            <a:ext cx="6248068" cy="1613428"/>
          </a:xfrm>
        </p:spPr>
        <p:txBody>
          <a:bodyPr/>
          <a:lstStyle/>
          <a:p>
            <a:r>
              <a:rPr lang="pt-PT" dirty="0" err="1"/>
              <a:t>Conclusions</a:t>
            </a:r>
            <a:r>
              <a:rPr lang="pt-PT" dirty="0"/>
              <a:t> </a:t>
            </a:r>
            <a:r>
              <a:rPr lang="pt-PT" dirty="0" err="1"/>
              <a:t>and</a:t>
            </a:r>
            <a:r>
              <a:rPr lang="pt-PT" dirty="0"/>
              <a:t> </a:t>
            </a:r>
            <a:r>
              <a:rPr lang="pt-PT" dirty="0" err="1"/>
              <a:t>way</a:t>
            </a:r>
            <a:r>
              <a:rPr lang="pt-PT" dirty="0"/>
              <a:t> </a:t>
            </a:r>
            <a:r>
              <a:rPr lang="pt-PT" dirty="0" err="1"/>
              <a:t>forward</a:t>
            </a:r>
            <a:endParaRPr lang="pt-PT" dirty="0"/>
          </a:p>
        </p:txBody>
      </p:sp>
      <p:sp>
        <p:nvSpPr>
          <p:cNvPr id="7" name="Rectangle 6"/>
          <p:cNvSpPr/>
          <p:nvPr/>
        </p:nvSpPr>
        <p:spPr>
          <a:xfrm>
            <a:off x="9938160" y="4866784"/>
            <a:ext cx="1688283" cy="1631216"/>
          </a:xfrm>
          <a:prstGeom prst="rect">
            <a:avLst/>
          </a:prstGeom>
        </p:spPr>
        <p:txBody>
          <a:bodyPr wrap="none">
            <a:spAutoFit/>
          </a:bodyPr>
          <a:lstStyle/>
          <a:p>
            <a:pPr algn="ctr"/>
            <a:r>
              <a:rPr lang="pt-PT" sz="1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04</a:t>
            </a:r>
          </a:p>
        </p:txBody>
      </p:sp>
    </p:spTree>
    <p:extLst>
      <p:ext uri="{BB962C8B-B14F-4D97-AF65-F5344CB8AC3E}">
        <p14:creationId xmlns:p14="http://schemas.microsoft.com/office/powerpoint/2010/main" val="204746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04. </a:t>
            </a:r>
            <a:r>
              <a:rPr lang="pt-PT" sz="2000" dirty="0" err="1"/>
              <a:t>Results</a:t>
            </a:r>
            <a:r>
              <a:rPr lang="pt-PT" sz="2000" dirty="0"/>
              <a:t> </a:t>
            </a:r>
            <a:r>
              <a:rPr lang="pt-PT" sz="2000" dirty="0" err="1"/>
              <a:t>and</a:t>
            </a:r>
            <a:r>
              <a:rPr lang="pt-PT" sz="2000" dirty="0"/>
              <a:t> </a:t>
            </a:r>
            <a:r>
              <a:rPr lang="pt-PT" sz="2000" dirty="0" err="1"/>
              <a:t>way</a:t>
            </a:r>
            <a:r>
              <a:rPr lang="pt-PT" sz="2000" dirty="0"/>
              <a:t> </a:t>
            </a:r>
            <a:r>
              <a:rPr lang="pt-PT" sz="2000" dirty="0" err="1"/>
              <a:t>forward</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sp>
        <p:nvSpPr>
          <p:cNvPr id="4" name="Text Placeholder 8">
            <a:extLst>
              <a:ext uri="{FF2B5EF4-FFF2-40B4-BE49-F238E27FC236}">
                <a16:creationId xmlns:a16="http://schemas.microsoft.com/office/drawing/2014/main" id="{CDC3C1B9-D169-A9EE-A7F6-09832F90AC05}"/>
              </a:ext>
            </a:extLst>
          </p:cNvPr>
          <p:cNvSpPr>
            <a:spLocks noGrp="1"/>
          </p:cNvSpPr>
          <p:nvPr>
            <p:ph type="body" sz="quarter" idx="16"/>
          </p:nvPr>
        </p:nvSpPr>
        <p:spPr>
          <a:xfrm>
            <a:off x="715200" y="1405394"/>
            <a:ext cx="10756800" cy="4885575"/>
          </a:xfrm>
        </p:spPr>
        <p:txBody>
          <a:bodyPr/>
          <a:lstStyle/>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sp>
        <p:nvSpPr>
          <p:cNvPr id="13" name="Text Placeholder 8">
            <a:extLst>
              <a:ext uri="{FF2B5EF4-FFF2-40B4-BE49-F238E27FC236}">
                <a16:creationId xmlns:a16="http://schemas.microsoft.com/office/drawing/2014/main" id="{7622F4AF-FD56-4158-22DF-0B8F12250E83}"/>
              </a:ext>
            </a:extLst>
          </p:cNvPr>
          <p:cNvSpPr txBox="1">
            <a:spLocks/>
          </p:cNvSpPr>
          <p:nvPr/>
        </p:nvSpPr>
        <p:spPr>
          <a:xfrm>
            <a:off x="623843" y="1321748"/>
            <a:ext cx="10848157" cy="4969222"/>
          </a:xfrm>
          <a:prstGeom prst="rect">
            <a:avLst/>
          </a:prstGeom>
        </p:spPr>
        <p:txBody>
          <a:bodyPr vert="horz" lIns="0" tIns="0" rIns="0" bIns="180000" rtlCol="0">
            <a:noAutofit/>
          </a:bodyPr>
          <a:lstStyle>
            <a:lvl1pPr marL="0" indent="0" algn="l" defTabSz="914400" rtl="0" eaLnBrk="1" latinLnBrk="0" hangingPunct="1">
              <a:lnSpc>
                <a:spcPct val="90000"/>
              </a:lnSpc>
              <a:spcBef>
                <a:spcPts val="0"/>
              </a:spcBef>
              <a:buFont typeface="Arial" panose="020B0604020202020204" pitchFamily="34" charset="0"/>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cap="all" spc="200" baseline="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spc="20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400" kern="1200" spc="100" baseline="0">
                <a:solidFill>
                  <a:schemeClr val="tx1"/>
                </a:solidFill>
                <a:latin typeface="+mn-lt"/>
                <a:ea typeface="+mn-ea"/>
                <a:cs typeface="+mn-cs"/>
              </a:defRPr>
            </a:lvl4pPr>
            <a:lvl5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lnSpc>
                <a:spcPct val="90000"/>
              </a:lnSpc>
              <a:spcBef>
                <a:spcPts val="500"/>
              </a:spcBef>
              <a:buFont typeface="Open Sans" panose="020B0606030504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gn="just">
              <a:lnSpc>
                <a:spcPct val="150000"/>
              </a:lnSpc>
              <a:spcBef>
                <a:spcPts val="0"/>
              </a:spcBef>
              <a:buFont typeface="Arial" panose="020B0604020202020204" pitchFamily="34" charset="0"/>
              <a:buChar char="•"/>
            </a:pP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Our primary goal (to identify which pages of the report contain the Income Statement and the Statement of Financial Position and extract this information) was successfully concluded.</a:t>
            </a: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dirty="0"/>
          </a:p>
        </p:txBody>
      </p:sp>
      <p:sp>
        <p:nvSpPr>
          <p:cNvPr id="14" name="Rectangle 1">
            <a:extLst>
              <a:ext uri="{FF2B5EF4-FFF2-40B4-BE49-F238E27FC236}">
                <a16:creationId xmlns:a16="http://schemas.microsoft.com/office/drawing/2014/main" id="{762FABED-7321-4112-8732-AF4C927A3DB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6612102D-F0FF-9326-AC9F-AFEDB5B0530A}"/>
              </a:ext>
            </a:extLst>
          </p:cNvPr>
          <p:cNvPicPr>
            <a:picLocks noChangeAspect="1"/>
          </p:cNvPicPr>
          <p:nvPr/>
        </p:nvPicPr>
        <p:blipFill>
          <a:blip r:embed="rId3"/>
          <a:stretch>
            <a:fillRect/>
          </a:stretch>
        </p:blipFill>
        <p:spPr>
          <a:xfrm>
            <a:off x="3352801" y="2106511"/>
            <a:ext cx="5128923" cy="3960480"/>
          </a:xfrm>
          <a:prstGeom prst="rect">
            <a:avLst/>
          </a:prstGeom>
        </p:spPr>
      </p:pic>
    </p:spTree>
    <p:extLst>
      <p:ext uri="{BB962C8B-B14F-4D97-AF65-F5344CB8AC3E}">
        <p14:creationId xmlns:p14="http://schemas.microsoft.com/office/powerpoint/2010/main" val="20046629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04. </a:t>
            </a:r>
            <a:r>
              <a:rPr lang="pt-PT" sz="2000" dirty="0" err="1"/>
              <a:t>Results</a:t>
            </a:r>
            <a:r>
              <a:rPr lang="pt-PT" sz="2000" dirty="0"/>
              <a:t> </a:t>
            </a:r>
            <a:r>
              <a:rPr lang="pt-PT" sz="2000" dirty="0" err="1"/>
              <a:t>and</a:t>
            </a:r>
            <a:r>
              <a:rPr lang="pt-PT" sz="2000" dirty="0"/>
              <a:t> </a:t>
            </a:r>
            <a:r>
              <a:rPr lang="pt-PT" sz="2000" dirty="0" err="1"/>
              <a:t>way</a:t>
            </a:r>
            <a:r>
              <a:rPr lang="pt-PT" sz="2000" dirty="0"/>
              <a:t> </a:t>
            </a:r>
            <a:r>
              <a:rPr lang="pt-PT" sz="2000" dirty="0" err="1"/>
              <a:t>forward</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sp>
        <p:nvSpPr>
          <p:cNvPr id="4" name="Text Placeholder 8">
            <a:extLst>
              <a:ext uri="{FF2B5EF4-FFF2-40B4-BE49-F238E27FC236}">
                <a16:creationId xmlns:a16="http://schemas.microsoft.com/office/drawing/2014/main" id="{CDC3C1B9-D169-A9EE-A7F6-09832F90AC05}"/>
              </a:ext>
            </a:extLst>
          </p:cNvPr>
          <p:cNvSpPr>
            <a:spLocks noGrp="1"/>
          </p:cNvSpPr>
          <p:nvPr>
            <p:ph type="body" sz="quarter" idx="16"/>
          </p:nvPr>
        </p:nvSpPr>
        <p:spPr>
          <a:xfrm>
            <a:off x="715200" y="1405394"/>
            <a:ext cx="10756800" cy="4885575"/>
          </a:xfrm>
        </p:spPr>
        <p:txBody>
          <a:bodyPr/>
          <a:lstStyle/>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pic>
        <p:nvPicPr>
          <p:cNvPr id="10" name="Picture 9">
            <a:extLst>
              <a:ext uri="{FF2B5EF4-FFF2-40B4-BE49-F238E27FC236}">
                <a16:creationId xmlns:a16="http://schemas.microsoft.com/office/drawing/2014/main" id="{09469A66-F3FF-08CC-5A16-C031D1A5392C}"/>
              </a:ext>
            </a:extLst>
          </p:cNvPr>
          <p:cNvPicPr>
            <a:picLocks noChangeAspect="1"/>
          </p:cNvPicPr>
          <p:nvPr/>
        </p:nvPicPr>
        <p:blipFill>
          <a:blip r:embed="rId3"/>
          <a:stretch>
            <a:fillRect/>
          </a:stretch>
        </p:blipFill>
        <p:spPr>
          <a:xfrm>
            <a:off x="2281382" y="2580850"/>
            <a:ext cx="3309487" cy="3710120"/>
          </a:xfrm>
          <a:prstGeom prst="rect">
            <a:avLst/>
          </a:prstGeom>
        </p:spPr>
      </p:pic>
      <p:pic>
        <p:nvPicPr>
          <p:cNvPr id="11" name="Picture 10">
            <a:extLst>
              <a:ext uri="{FF2B5EF4-FFF2-40B4-BE49-F238E27FC236}">
                <a16:creationId xmlns:a16="http://schemas.microsoft.com/office/drawing/2014/main" id="{8E3FBB0F-A80B-5831-9491-9298650E5A9E}"/>
              </a:ext>
            </a:extLst>
          </p:cNvPr>
          <p:cNvPicPr>
            <a:picLocks noChangeAspect="1"/>
          </p:cNvPicPr>
          <p:nvPr/>
        </p:nvPicPr>
        <p:blipFill>
          <a:blip r:embed="rId4"/>
          <a:stretch>
            <a:fillRect/>
          </a:stretch>
        </p:blipFill>
        <p:spPr>
          <a:xfrm>
            <a:off x="6355701" y="2580849"/>
            <a:ext cx="3319424" cy="3710120"/>
          </a:xfrm>
          <a:prstGeom prst="rect">
            <a:avLst/>
          </a:prstGeom>
        </p:spPr>
      </p:pic>
      <p:sp>
        <p:nvSpPr>
          <p:cNvPr id="13" name="Text Placeholder 8">
            <a:extLst>
              <a:ext uri="{FF2B5EF4-FFF2-40B4-BE49-F238E27FC236}">
                <a16:creationId xmlns:a16="http://schemas.microsoft.com/office/drawing/2014/main" id="{7622F4AF-FD56-4158-22DF-0B8F12250E83}"/>
              </a:ext>
            </a:extLst>
          </p:cNvPr>
          <p:cNvSpPr txBox="1">
            <a:spLocks/>
          </p:cNvSpPr>
          <p:nvPr/>
        </p:nvSpPr>
        <p:spPr>
          <a:xfrm>
            <a:off x="623843" y="1321748"/>
            <a:ext cx="10848157" cy="4969222"/>
          </a:xfrm>
          <a:prstGeom prst="rect">
            <a:avLst/>
          </a:prstGeom>
        </p:spPr>
        <p:txBody>
          <a:bodyPr vert="horz" lIns="0" tIns="0" rIns="0" bIns="180000" rtlCol="0">
            <a:noAutofit/>
          </a:bodyPr>
          <a:lstStyle>
            <a:lvl1pPr marL="0" indent="0" algn="l" defTabSz="914400" rtl="0" eaLnBrk="1" latinLnBrk="0" hangingPunct="1">
              <a:lnSpc>
                <a:spcPct val="90000"/>
              </a:lnSpc>
              <a:spcBef>
                <a:spcPts val="0"/>
              </a:spcBef>
              <a:buFont typeface="Arial" panose="020B0604020202020204" pitchFamily="34" charset="0"/>
              <a:buNone/>
              <a:defRPr lang="pt-PT" sz="1600" b="0" kern="1200" cap="none" spc="1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914400" rtl="0" eaLnBrk="1" latinLnBrk="0" hangingPunct="1">
              <a:lnSpc>
                <a:spcPct val="90000"/>
              </a:lnSpc>
              <a:spcBef>
                <a:spcPts val="500"/>
              </a:spcBef>
              <a:buFont typeface="Arial" panose="020B0604020202020204" pitchFamily="34" charset="0"/>
              <a:buNone/>
              <a:defRPr sz="2000" kern="1200" cap="all" spc="200" baseline="0">
                <a:solidFill>
                  <a:schemeClr val="tx2"/>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800" kern="1200" spc="20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1400" kern="1200" spc="100" baseline="0">
                <a:solidFill>
                  <a:schemeClr val="tx1"/>
                </a:solidFill>
                <a:latin typeface="+mn-lt"/>
                <a:ea typeface="+mn-ea"/>
                <a:cs typeface="+mn-cs"/>
              </a:defRPr>
            </a:lvl4pPr>
            <a:lvl5pPr marL="180000" indent="-180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lnSpc>
                <a:spcPct val="90000"/>
              </a:lnSpc>
              <a:spcBef>
                <a:spcPts val="500"/>
              </a:spcBef>
              <a:buFont typeface="Open Sans" panose="020B0606030504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gn="just">
              <a:lnSpc>
                <a:spcPct val="150000"/>
              </a:lnSpc>
              <a:spcBef>
                <a:spcPts val="0"/>
              </a:spcBef>
              <a:buFont typeface="Arial" panose="020B0604020202020204" pitchFamily="34" charset="0"/>
              <a:buChar char="•"/>
            </a:pP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However</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this</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is</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intermediate</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step to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another</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purpose</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which</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is</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use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that</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information</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fill</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file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used</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upload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information</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to </a:t>
            </a:r>
            <a:r>
              <a:rPr lang="pt-PT" altLang="pt-PT" sz="14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Central Balance Sheet Database </a:t>
            </a:r>
            <a:r>
              <a:rPr lang="pt-PT" altLang="pt-PT"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spcBef>
                <a:spcPts val="0"/>
              </a:spcBef>
              <a:buFont typeface="Arial" panose="020B0604020202020204" pitchFamily="34" charset="0"/>
              <a:buChar char="•"/>
            </a:pPr>
            <a:endParaRPr lang="en-US" sz="14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lgn="just"/>
            <a:endParaRPr lang="en-US" dirty="0"/>
          </a:p>
        </p:txBody>
      </p:sp>
      <p:sp>
        <p:nvSpPr>
          <p:cNvPr id="14" name="Rectangle 1">
            <a:extLst>
              <a:ext uri="{FF2B5EF4-FFF2-40B4-BE49-F238E27FC236}">
                <a16:creationId xmlns:a16="http://schemas.microsoft.com/office/drawing/2014/main" id="{762FABED-7321-4112-8732-AF4C927A3DBC}"/>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t-PT" altLang="pt-PT"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322988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04. </a:t>
            </a:r>
            <a:r>
              <a:rPr lang="pt-PT" sz="2000" dirty="0" err="1"/>
              <a:t>Results</a:t>
            </a:r>
            <a:r>
              <a:rPr lang="pt-PT" sz="2000" dirty="0"/>
              <a:t> </a:t>
            </a:r>
            <a:r>
              <a:rPr lang="pt-PT" sz="2000" dirty="0" err="1"/>
              <a:t>and</a:t>
            </a:r>
            <a:r>
              <a:rPr lang="pt-PT" sz="2000" dirty="0"/>
              <a:t> </a:t>
            </a:r>
            <a:r>
              <a:rPr lang="pt-PT" sz="2000" dirty="0" err="1"/>
              <a:t>way</a:t>
            </a:r>
            <a:r>
              <a:rPr lang="pt-PT" sz="2000" dirty="0"/>
              <a:t> </a:t>
            </a:r>
            <a:r>
              <a:rPr lang="pt-PT" sz="2000" dirty="0" err="1"/>
              <a:t>forward</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sp>
        <p:nvSpPr>
          <p:cNvPr id="4" name="Text Placeholder 8">
            <a:extLst>
              <a:ext uri="{FF2B5EF4-FFF2-40B4-BE49-F238E27FC236}">
                <a16:creationId xmlns:a16="http://schemas.microsoft.com/office/drawing/2014/main" id="{CDC3C1B9-D169-A9EE-A7F6-09832F90AC05}"/>
              </a:ext>
            </a:extLst>
          </p:cNvPr>
          <p:cNvSpPr>
            <a:spLocks noGrp="1"/>
          </p:cNvSpPr>
          <p:nvPr>
            <p:ph type="body" sz="quarter" idx="16"/>
          </p:nvPr>
        </p:nvSpPr>
        <p:spPr>
          <a:xfrm>
            <a:off x="715200" y="1405394"/>
            <a:ext cx="10756800" cy="4885575"/>
          </a:xfrm>
        </p:spPr>
        <p:txBody>
          <a:bodyPr/>
          <a:lstStyle/>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pic>
        <p:nvPicPr>
          <p:cNvPr id="7" name="Picture 6">
            <a:extLst>
              <a:ext uri="{FF2B5EF4-FFF2-40B4-BE49-F238E27FC236}">
                <a16:creationId xmlns:a16="http://schemas.microsoft.com/office/drawing/2014/main" id="{0862FA8D-E55B-7C8C-1F53-EAD695CF9B4C}"/>
              </a:ext>
            </a:extLst>
          </p:cNvPr>
          <p:cNvPicPr>
            <a:picLocks noChangeAspect="1"/>
          </p:cNvPicPr>
          <p:nvPr/>
        </p:nvPicPr>
        <p:blipFill>
          <a:blip r:embed="rId3"/>
          <a:stretch>
            <a:fillRect/>
          </a:stretch>
        </p:blipFill>
        <p:spPr>
          <a:xfrm>
            <a:off x="6373452" y="1271014"/>
            <a:ext cx="4767242" cy="4395770"/>
          </a:xfrm>
          <a:prstGeom prst="rect">
            <a:avLst/>
          </a:prstGeom>
        </p:spPr>
      </p:pic>
      <p:sp>
        <p:nvSpPr>
          <p:cNvPr id="8" name="Bent Arrow 48">
            <a:extLst>
              <a:ext uri="{FF2B5EF4-FFF2-40B4-BE49-F238E27FC236}">
                <a16:creationId xmlns:a16="http://schemas.microsoft.com/office/drawing/2014/main" id="{A67600E5-F88A-14EB-2BCE-B3BF3A9BB5C7}"/>
              </a:ext>
            </a:extLst>
          </p:cNvPr>
          <p:cNvSpPr/>
          <p:nvPr/>
        </p:nvSpPr>
        <p:spPr>
          <a:xfrm rot="7356765" flipH="1">
            <a:off x="5514970" y="5367927"/>
            <a:ext cx="1220720" cy="1220720"/>
          </a:xfrm>
          <a:prstGeom prst="bentArrow">
            <a:avLst>
              <a:gd name="adj1" fmla="val 20443"/>
              <a:gd name="adj2" fmla="val 24228"/>
              <a:gd name="adj3" fmla="val 25000"/>
              <a:gd name="adj4" fmla="val 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sp>
        <p:nvSpPr>
          <p:cNvPr id="9" name="Bent Arrow 50">
            <a:extLst>
              <a:ext uri="{FF2B5EF4-FFF2-40B4-BE49-F238E27FC236}">
                <a16:creationId xmlns:a16="http://schemas.microsoft.com/office/drawing/2014/main" id="{13F7F771-1783-5292-C573-7EBE54D812CF}"/>
              </a:ext>
            </a:extLst>
          </p:cNvPr>
          <p:cNvSpPr/>
          <p:nvPr/>
        </p:nvSpPr>
        <p:spPr>
          <a:xfrm rot="3338906">
            <a:off x="4228437" y="1324742"/>
            <a:ext cx="1620143" cy="1990414"/>
          </a:xfrm>
          <a:prstGeom prst="bentArrow">
            <a:avLst>
              <a:gd name="adj1" fmla="val 20443"/>
              <a:gd name="adj2" fmla="val 16257"/>
              <a:gd name="adj3" fmla="val 25000"/>
              <a:gd name="adj4" fmla="val 7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tx1"/>
              </a:solidFill>
            </a:endParaRPr>
          </a:p>
        </p:txBody>
      </p:sp>
      <p:pic>
        <p:nvPicPr>
          <p:cNvPr id="10" name="Picture 9">
            <a:extLst>
              <a:ext uri="{FF2B5EF4-FFF2-40B4-BE49-F238E27FC236}">
                <a16:creationId xmlns:a16="http://schemas.microsoft.com/office/drawing/2014/main" id="{09469A66-F3FF-08CC-5A16-C031D1A5392C}"/>
              </a:ext>
            </a:extLst>
          </p:cNvPr>
          <p:cNvPicPr>
            <a:picLocks noChangeAspect="1"/>
          </p:cNvPicPr>
          <p:nvPr/>
        </p:nvPicPr>
        <p:blipFill>
          <a:blip r:embed="rId4"/>
          <a:stretch>
            <a:fillRect/>
          </a:stretch>
        </p:blipFill>
        <p:spPr>
          <a:xfrm>
            <a:off x="683027" y="1321747"/>
            <a:ext cx="2654299" cy="2975618"/>
          </a:xfrm>
          <a:prstGeom prst="rect">
            <a:avLst/>
          </a:prstGeom>
        </p:spPr>
      </p:pic>
      <p:pic>
        <p:nvPicPr>
          <p:cNvPr id="11" name="Picture 10">
            <a:extLst>
              <a:ext uri="{FF2B5EF4-FFF2-40B4-BE49-F238E27FC236}">
                <a16:creationId xmlns:a16="http://schemas.microsoft.com/office/drawing/2014/main" id="{8E3FBB0F-A80B-5831-9491-9298650E5A9E}"/>
              </a:ext>
            </a:extLst>
          </p:cNvPr>
          <p:cNvPicPr>
            <a:picLocks noChangeAspect="1"/>
          </p:cNvPicPr>
          <p:nvPr/>
        </p:nvPicPr>
        <p:blipFill>
          <a:blip r:embed="rId5"/>
          <a:stretch>
            <a:fillRect/>
          </a:stretch>
        </p:blipFill>
        <p:spPr>
          <a:xfrm>
            <a:off x="2599840" y="3221533"/>
            <a:ext cx="2654299" cy="2966710"/>
          </a:xfrm>
          <a:prstGeom prst="rect">
            <a:avLst/>
          </a:prstGeom>
        </p:spPr>
      </p:pic>
    </p:spTree>
    <p:extLst>
      <p:ext uri="{BB962C8B-B14F-4D97-AF65-F5344CB8AC3E}">
        <p14:creationId xmlns:p14="http://schemas.microsoft.com/office/powerpoint/2010/main" val="21484509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04. </a:t>
            </a:r>
            <a:r>
              <a:rPr lang="pt-PT" sz="2000" dirty="0" err="1"/>
              <a:t>Results</a:t>
            </a:r>
            <a:r>
              <a:rPr lang="pt-PT" sz="2000" dirty="0"/>
              <a:t> </a:t>
            </a:r>
            <a:r>
              <a:rPr lang="pt-PT" sz="2000" dirty="0" err="1"/>
              <a:t>and</a:t>
            </a:r>
            <a:r>
              <a:rPr lang="pt-PT" sz="2000" dirty="0"/>
              <a:t> </a:t>
            </a:r>
            <a:r>
              <a:rPr lang="pt-PT" sz="2000" dirty="0" err="1"/>
              <a:t>way</a:t>
            </a:r>
            <a:r>
              <a:rPr lang="pt-PT" sz="2000" dirty="0"/>
              <a:t> </a:t>
            </a:r>
            <a:r>
              <a:rPr lang="pt-PT" sz="2000" dirty="0" err="1"/>
              <a:t>forward</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sp>
        <p:nvSpPr>
          <p:cNvPr id="4" name="Text Placeholder 8">
            <a:extLst>
              <a:ext uri="{FF2B5EF4-FFF2-40B4-BE49-F238E27FC236}">
                <a16:creationId xmlns:a16="http://schemas.microsoft.com/office/drawing/2014/main" id="{CDC3C1B9-D169-A9EE-A7F6-09832F90AC05}"/>
              </a:ext>
            </a:extLst>
          </p:cNvPr>
          <p:cNvSpPr>
            <a:spLocks noGrp="1"/>
          </p:cNvSpPr>
          <p:nvPr>
            <p:ph type="body" sz="quarter" idx="16"/>
          </p:nvPr>
        </p:nvSpPr>
        <p:spPr>
          <a:xfrm>
            <a:off x="715200" y="1405394"/>
            <a:ext cx="10756800" cy="4885575"/>
          </a:xfrm>
        </p:spPr>
        <p:txBody>
          <a:bodyPr/>
          <a:lstStyle/>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grpSp>
        <p:nvGrpSpPr>
          <p:cNvPr id="3" name="Group 2">
            <a:extLst>
              <a:ext uri="{FF2B5EF4-FFF2-40B4-BE49-F238E27FC236}">
                <a16:creationId xmlns:a16="http://schemas.microsoft.com/office/drawing/2014/main" id="{9CFC7B0F-5FF9-0345-EC3A-2EC0A1F91D75}"/>
              </a:ext>
            </a:extLst>
          </p:cNvPr>
          <p:cNvGrpSpPr/>
          <p:nvPr/>
        </p:nvGrpSpPr>
        <p:grpSpPr>
          <a:xfrm>
            <a:off x="1080000" y="2339999"/>
            <a:ext cx="2294233" cy="676709"/>
            <a:chOff x="1080000" y="1619999"/>
            <a:chExt cx="1742711" cy="676709"/>
          </a:xfrm>
        </p:grpSpPr>
        <p:grpSp>
          <p:nvGrpSpPr>
            <p:cNvPr id="12" name="Group 11">
              <a:extLst>
                <a:ext uri="{FF2B5EF4-FFF2-40B4-BE49-F238E27FC236}">
                  <a16:creationId xmlns:a16="http://schemas.microsoft.com/office/drawing/2014/main" id="{2F501EED-CDD2-EE43-C6C3-80D17DFD9A68}"/>
                </a:ext>
              </a:extLst>
            </p:cNvPr>
            <p:cNvGrpSpPr/>
            <p:nvPr/>
          </p:nvGrpSpPr>
          <p:grpSpPr>
            <a:xfrm>
              <a:off x="1080000" y="1619999"/>
              <a:ext cx="487363" cy="517525"/>
              <a:chOff x="2497138" y="2986088"/>
              <a:chExt cx="487363" cy="517525"/>
            </a:xfrm>
          </p:grpSpPr>
          <p:sp>
            <p:nvSpPr>
              <p:cNvPr id="14" name="Freeform 15">
                <a:extLst>
                  <a:ext uri="{FF2B5EF4-FFF2-40B4-BE49-F238E27FC236}">
                    <a16:creationId xmlns:a16="http://schemas.microsoft.com/office/drawing/2014/main" id="{0DE61867-FFBA-A878-E361-4DABB698DBE5}"/>
                  </a:ext>
                </a:extLst>
              </p:cNvPr>
              <p:cNvSpPr>
                <a:spLocks/>
              </p:cNvSpPr>
              <p:nvPr/>
            </p:nvSpPr>
            <p:spPr bwMode="auto">
              <a:xfrm>
                <a:off x="2651125" y="2986088"/>
                <a:ext cx="179388" cy="177800"/>
              </a:xfrm>
              <a:custGeom>
                <a:avLst/>
                <a:gdLst>
                  <a:gd name="T0" fmla="*/ 309 w 618"/>
                  <a:gd name="T1" fmla="*/ 0 h 612"/>
                  <a:gd name="T2" fmla="*/ 618 w 618"/>
                  <a:gd name="T3" fmla="*/ 309 h 612"/>
                  <a:gd name="T4" fmla="*/ 370 w 618"/>
                  <a:gd name="T5" fmla="*/ 612 h 612"/>
                  <a:gd name="T6" fmla="*/ 370 w 618"/>
                  <a:gd name="T7" fmla="*/ 481 h 612"/>
                  <a:gd name="T8" fmla="*/ 491 w 618"/>
                  <a:gd name="T9" fmla="*/ 309 h 612"/>
                  <a:gd name="T10" fmla="*/ 309 w 618"/>
                  <a:gd name="T11" fmla="*/ 127 h 612"/>
                  <a:gd name="T12" fmla="*/ 127 w 618"/>
                  <a:gd name="T13" fmla="*/ 309 h 612"/>
                  <a:gd name="T14" fmla="*/ 248 w 618"/>
                  <a:gd name="T15" fmla="*/ 481 h 612"/>
                  <a:gd name="T16" fmla="*/ 248 w 618"/>
                  <a:gd name="T17" fmla="*/ 612 h 612"/>
                  <a:gd name="T18" fmla="*/ 0 w 618"/>
                  <a:gd name="T19" fmla="*/ 309 h 612"/>
                  <a:gd name="T20" fmla="*/ 309 w 618"/>
                  <a:gd name="T21"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8" h="612">
                    <a:moveTo>
                      <a:pt x="309" y="0"/>
                    </a:moveTo>
                    <a:cubicBezTo>
                      <a:pt x="480" y="0"/>
                      <a:pt x="618" y="139"/>
                      <a:pt x="618" y="309"/>
                    </a:cubicBezTo>
                    <a:cubicBezTo>
                      <a:pt x="618" y="459"/>
                      <a:pt x="512" y="584"/>
                      <a:pt x="370" y="612"/>
                    </a:cubicBezTo>
                    <a:lnTo>
                      <a:pt x="370" y="481"/>
                    </a:lnTo>
                    <a:cubicBezTo>
                      <a:pt x="441" y="456"/>
                      <a:pt x="491" y="388"/>
                      <a:pt x="491" y="309"/>
                    </a:cubicBezTo>
                    <a:cubicBezTo>
                      <a:pt x="491" y="209"/>
                      <a:pt x="409" y="127"/>
                      <a:pt x="309" y="127"/>
                    </a:cubicBezTo>
                    <a:cubicBezTo>
                      <a:pt x="208" y="127"/>
                      <a:pt x="127" y="209"/>
                      <a:pt x="127" y="309"/>
                    </a:cubicBezTo>
                    <a:cubicBezTo>
                      <a:pt x="127" y="388"/>
                      <a:pt x="177" y="456"/>
                      <a:pt x="248" y="481"/>
                    </a:cubicBezTo>
                    <a:lnTo>
                      <a:pt x="248" y="612"/>
                    </a:lnTo>
                    <a:cubicBezTo>
                      <a:pt x="106" y="584"/>
                      <a:pt x="0" y="459"/>
                      <a:pt x="0" y="309"/>
                    </a:cubicBezTo>
                    <a:cubicBezTo>
                      <a:pt x="0" y="139"/>
                      <a:pt x="138" y="0"/>
                      <a:pt x="309" y="0"/>
                    </a:cubicBezTo>
                    <a:close/>
                  </a:path>
                </a:pathLst>
              </a:custGeom>
              <a:noFill/>
              <a:ln w="2063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5" name="Freeform 16">
                <a:extLst>
                  <a:ext uri="{FF2B5EF4-FFF2-40B4-BE49-F238E27FC236}">
                    <a16:creationId xmlns:a16="http://schemas.microsoft.com/office/drawing/2014/main" id="{C5592DD2-2E42-79FA-9E37-F134176BB278}"/>
                  </a:ext>
                </a:extLst>
              </p:cNvPr>
              <p:cNvSpPr>
                <a:spLocks/>
              </p:cNvSpPr>
              <p:nvPr/>
            </p:nvSpPr>
            <p:spPr bwMode="auto">
              <a:xfrm>
                <a:off x="2497138" y="3195638"/>
                <a:ext cx="487363" cy="307975"/>
              </a:xfrm>
              <a:custGeom>
                <a:avLst/>
                <a:gdLst>
                  <a:gd name="T0" fmla="*/ 339 w 1685"/>
                  <a:gd name="T1" fmla="*/ 0 h 1058"/>
                  <a:gd name="T2" fmla="*/ 1346 w 1685"/>
                  <a:gd name="T3" fmla="*/ 0 h 1058"/>
                  <a:gd name="T4" fmla="*/ 1389 w 1685"/>
                  <a:gd name="T5" fmla="*/ 42 h 1058"/>
                  <a:gd name="T6" fmla="*/ 1685 w 1685"/>
                  <a:gd name="T7" fmla="*/ 1058 h 1058"/>
                  <a:gd name="T8" fmla="*/ 0 w 1685"/>
                  <a:gd name="T9" fmla="*/ 1058 h 1058"/>
                  <a:gd name="T10" fmla="*/ 296 w 1685"/>
                  <a:gd name="T11" fmla="*/ 42 h 1058"/>
                  <a:gd name="T12" fmla="*/ 339 w 1685"/>
                  <a:gd name="T13" fmla="*/ 0 h 1058"/>
                </a:gdLst>
                <a:ahLst/>
                <a:cxnLst>
                  <a:cxn ang="0">
                    <a:pos x="T0" y="T1"/>
                  </a:cxn>
                  <a:cxn ang="0">
                    <a:pos x="T2" y="T3"/>
                  </a:cxn>
                  <a:cxn ang="0">
                    <a:pos x="T4" y="T5"/>
                  </a:cxn>
                  <a:cxn ang="0">
                    <a:pos x="T6" y="T7"/>
                  </a:cxn>
                  <a:cxn ang="0">
                    <a:pos x="T8" y="T9"/>
                  </a:cxn>
                  <a:cxn ang="0">
                    <a:pos x="T10" y="T11"/>
                  </a:cxn>
                  <a:cxn ang="0">
                    <a:pos x="T12" y="T13"/>
                  </a:cxn>
                </a:cxnLst>
                <a:rect l="0" t="0" r="r" b="b"/>
                <a:pathLst>
                  <a:path w="1685" h="1058">
                    <a:moveTo>
                      <a:pt x="339" y="0"/>
                    </a:moveTo>
                    <a:lnTo>
                      <a:pt x="1346" y="0"/>
                    </a:lnTo>
                    <a:cubicBezTo>
                      <a:pt x="1370" y="0"/>
                      <a:pt x="1382" y="20"/>
                      <a:pt x="1389" y="42"/>
                    </a:cubicBezTo>
                    <a:lnTo>
                      <a:pt x="1685" y="1058"/>
                    </a:lnTo>
                    <a:lnTo>
                      <a:pt x="0" y="1058"/>
                    </a:lnTo>
                    <a:lnTo>
                      <a:pt x="296" y="42"/>
                    </a:lnTo>
                    <a:cubicBezTo>
                      <a:pt x="303" y="20"/>
                      <a:pt x="315" y="0"/>
                      <a:pt x="339" y="0"/>
                    </a:cubicBezTo>
                    <a:close/>
                  </a:path>
                </a:pathLst>
              </a:custGeom>
              <a:noFill/>
              <a:ln w="20638"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6" name="Freeform 17">
                <a:extLst>
                  <a:ext uri="{FF2B5EF4-FFF2-40B4-BE49-F238E27FC236}">
                    <a16:creationId xmlns:a16="http://schemas.microsoft.com/office/drawing/2014/main" id="{5CB80E1A-1354-A7F9-2989-EFC5EC367AA9}"/>
                  </a:ext>
                </a:extLst>
              </p:cNvPr>
              <p:cNvSpPr>
                <a:spLocks/>
              </p:cNvSpPr>
              <p:nvPr/>
            </p:nvSpPr>
            <p:spPr bwMode="auto">
              <a:xfrm>
                <a:off x="2722563" y="3106738"/>
                <a:ext cx="36513" cy="88900"/>
              </a:xfrm>
              <a:custGeom>
                <a:avLst/>
                <a:gdLst>
                  <a:gd name="T0" fmla="*/ 42 w 122"/>
                  <a:gd name="T1" fmla="*/ 0 h 311"/>
                  <a:gd name="T2" fmla="*/ 80 w 122"/>
                  <a:gd name="T3" fmla="*/ 0 h 311"/>
                  <a:gd name="T4" fmla="*/ 122 w 122"/>
                  <a:gd name="T5" fmla="*/ 43 h 311"/>
                  <a:gd name="T6" fmla="*/ 122 w 122"/>
                  <a:gd name="T7" fmla="*/ 311 h 311"/>
                  <a:gd name="T8" fmla="*/ 0 w 122"/>
                  <a:gd name="T9" fmla="*/ 311 h 311"/>
                  <a:gd name="T10" fmla="*/ 0 w 122"/>
                  <a:gd name="T11" fmla="*/ 43 h 311"/>
                  <a:gd name="T12" fmla="*/ 42 w 122"/>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122" h="311">
                    <a:moveTo>
                      <a:pt x="42" y="0"/>
                    </a:moveTo>
                    <a:lnTo>
                      <a:pt x="80" y="0"/>
                    </a:lnTo>
                    <a:cubicBezTo>
                      <a:pt x="103" y="0"/>
                      <a:pt x="122" y="19"/>
                      <a:pt x="122" y="43"/>
                    </a:cubicBezTo>
                    <a:lnTo>
                      <a:pt x="122" y="311"/>
                    </a:lnTo>
                    <a:lnTo>
                      <a:pt x="0" y="311"/>
                    </a:lnTo>
                    <a:lnTo>
                      <a:pt x="0" y="43"/>
                    </a:lnTo>
                    <a:cubicBezTo>
                      <a:pt x="0" y="19"/>
                      <a:pt x="19" y="0"/>
                      <a:pt x="42" y="0"/>
                    </a:cubicBezTo>
                    <a:close/>
                  </a:path>
                </a:pathLst>
              </a:custGeom>
              <a:solidFill>
                <a:srgbClr val="FEFEFE"/>
              </a:solidFill>
              <a:ln w="206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pt-PT"/>
              </a:p>
            </p:txBody>
          </p:sp>
          <p:sp>
            <p:nvSpPr>
              <p:cNvPr id="17" name="Line 18">
                <a:extLst>
                  <a:ext uri="{FF2B5EF4-FFF2-40B4-BE49-F238E27FC236}">
                    <a16:creationId xmlns:a16="http://schemas.microsoft.com/office/drawing/2014/main" id="{34C089C2-3685-E8CA-1BE0-53573550B696}"/>
                  </a:ext>
                </a:extLst>
              </p:cNvPr>
              <p:cNvSpPr>
                <a:spLocks noChangeShapeType="1"/>
              </p:cNvSpPr>
              <p:nvPr/>
            </p:nvSpPr>
            <p:spPr bwMode="auto">
              <a:xfrm>
                <a:off x="2894013" y="3195638"/>
                <a:ext cx="90488" cy="307975"/>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8" name="Line 19">
                <a:extLst>
                  <a:ext uri="{FF2B5EF4-FFF2-40B4-BE49-F238E27FC236}">
                    <a16:creationId xmlns:a16="http://schemas.microsoft.com/office/drawing/2014/main" id="{CCD40313-1A61-CB2D-89E1-25B349721183}"/>
                  </a:ext>
                </a:extLst>
              </p:cNvPr>
              <p:cNvSpPr>
                <a:spLocks noChangeShapeType="1"/>
              </p:cNvSpPr>
              <p:nvPr/>
            </p:nvSpPr>
            <p:spPr bwMode="auto">
              <a:xfrm>
                <a:off x="2851150" y="3257551"/>
                <a:ext cx="53975" cy="184150"/>
              </a:xfrm>
              <a:prstGeom prst="line">
                <a:avLst/>
              </a:prstGeom>
              <a:noFill/>
              <a:ln w="20638"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PT"/>
              </a:p>
            </p:txBody>
          </p:sp>
        </p:grpSp>
        <p:sp>
          <p:nvSpPr>
            <p:cNvPr id="13" name="Rectangle 12">
              <a:extLst>
                <a:ext uri="{FF2B5EF4-FFF2-40B4-BE49-F238E27FC236}">
                  <a16:creationId xmlns:a16="http://schemas.microsoft.com/office/drawing/2014/main" id="{0DAB3AA5-AC97-6BF1-F128-4C26F39F1743}"/>
                </a:ext>
              </a:extLst>
            </p:cNvPr>
            <p:cNvSpPr/>
            <p:nvPr/>
          </p:nvSpPr>
          <p:spPr>
            <a:xfrm>
              <a:off x="1518170" y="1868729"/>
              <a:ext cx="1304541" cy="427979"/>
            </a:xfrm>
            <a:prstGeom prst="rect">
              <a:avLst/>
            </a:prstGeom>
          </p:spPr>
          <p:txBody>
            <a:bodyPr wrap="none" tIns="90000" bIns="90000">
              <a:spAutoFit/>
            </a:bodyPr>
            <a:lstStyle/>
            <a:p>
              <a:pPr lvl="0" algn="ctr"/>
              <a:r>
                <a:rPr lang="pt-PT" sz="1600" spc="2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ADVANTAGES</a:t>
              </a:r>
              <a:endParaRPr lang="pt-PT" sz="1600" spc="200" dirty="0">
                <a:solidFill>
                  <a:schemeClr val="accent1">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grpSp>
        <p:nvGrpSpPr>
          <p:cNvPr id="19" name="Group 18">
            <a:extLst>
              <a:ext uri="{FF2B5EF4-FFF2-40B4-BE49-F238E27FC236}">
                <a16:creationId xmlns:a16="http://schemas.microsoft.com/office/drawing/2014/main" id="{7039F0A0-B0AC-CF1C-3BA5-303CF9C64A70}"/>
              </a:ext>
            </a:extLst>
          </p:cNvPr>
          <p:cNvGrpSpPr/>
          <p:nvPr/>
        </p:nvGrpSpPr>
        <p:grpSpPr>
          <a:xfrm>
            <a:off x="6458396" y="2339999"/>
            <a:ext cx="2606691" cy="676709"/>
            <a:chOff x="6098400" y="1619999"/>
            <a:chExt cx="2010155" cy="676709"/>
          </a:xfrm>
        </p:grpSpPr>
        <p:grpSp>
          <p:nvGrpSpPr>
            <p:cNvPr id="20" name="Group 19">
              <a:extLst>
                <a:ext uri="{FF2B5EF4-FFF2-40B4-BE49-F238E27FC236}">
                  <a16:creationId xmlns:a16="http://schemas.microsoft.com/office/drawing/2014/main" id="{75843267-47B3-613C-EC23-66C4EEF8A513}"/>
                </a:ext>
              </a:extLst>
            </p:cNvPr>
            <p:cNvGrpSpPr>
              <a:grpSpLocks noChangeAspect="1"/>
            </p:cNvGrpSpPr>
            <p:nvPr/>
          </p:nvGrpSpPr>
          <p:grpSpPr>
            <a:xfrm>
              <a:off x="6098400" y="1619999"/>
              <a:ext cx="503635" cy="635794"/>
              <a:chOff x="5757863" y="3005138"/>
              <a:chExt cx="671513" cy="847725"/>
            </a:xfrm>
          </p:grpSpPr>
          <p:sp>
            <p:nvSpPr>
              <p:cNvPr id="22" name="Freeform 427">
                <a:extLst>
                  <a:ext uri="{FF2B5EF4-FFF2-40B4-BE49-F238E27FC236}">
                    <a16:creationId xmlns:a16="http://schemas.microsoft.com/office/drawing/2014/main" id="{5A0CDE34-B9A6-54B8-3300-48D536D7E10E}"/>
                  </a:ext>
                </a:extLst>
              </p:cNvPr>
              <p:cNvSpPr>
                <a:spLocks noEditPoints="1"/>
              </p:cNvSpPr>
              <p:nvPr/>
            </p:nvSpPr>
            <p:spPr bwMode="auto">
              <a:xfrm>
                <a:off x="5915025" y="3303588"/>
                <a:ext cx="373063" cy="184150"/>
              </a:xfrm>
              <a:custGeom>
                <a:avLst/>
                <a:gdLst>
                  <a:gd name="T0" fmla="*/ 1026 w 1026"/>
                  <a:gd name="T1" fmla="*/ 466 h 509"/>
                  <a:gd name="T2" fmla="*/ 879 w 1026"/>
                  <a:gd name="T3" fmla="*/ 303 h 509"/>
                  <a:gd name="T4" fmla="*/ 879 w 1026"/>
                  <a:gd name="T5" fmla="*/ 303 h 509"/>
                  <a:gd name="T6" fmla="*/ 733 w 1026"/>
                  <a:gd name="T7" fmla="*/ 140 h 509"/>
                  <a:gd name="T8" fmla="*/ 676 w 1026"/>
                  <a:gd name="T9" fmla="*/ 0 h 509"/>
                  <a:gd name="T10" fmla="*/ 0 w 1026"/>
                  <a:gd name="T11" fmla="*/ 66 h 509"/>
                  <a:gd name="T12" fmla="*/ 6 w 1026"/>
                  <a:gd name="T13" fmla="*/ 76 h 509"/>
                  <a:gd name="T14" fmla="*/ 63 w 1026"/>
                  <a:gd name="T15" fmla="*/ 153 h 509"/>
                  <a:gd name="T16" fmla="*/ 147 w 1026"/>
                  <a:gd name="T17" fmla="*/ 229 h 509"/>
                  <a:gd name="T18" fmla="*/ 147 w 1026"/>
                  <a:gd name="T19" fmla="*/ 230 h 509"/>
                  <a:gd name="T20" fmla="*/ 294 w 1026"/>
                  <a:gd name="T21" fmla="*/ 393 h 509"/>
                  <a:gd name="T22" fmla="*/ 344 w 1026"/>
                  <a:gd name="T23"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6" h="509">
                    <a:moveTo>
                      <a:pt x="1026" y="466"/>
                    </a:moveTo>
                    <a:cubicBezTo>
                      <a:pt x="987" y="398"/>
                      <a:pt x="936" y="343"/>
                      <a:pt x="879" y="303"/>
                    </a:cubicBezTo>
                    <a:lnTo>
                      <a:pt x="879" y="303"/>
                    </a:lnTo>
                    <a:cubicBezTo>
                      <a:pt x="822" y="263"/>
                      <a:pt x="772" y="208"/>
                      <a:pt x="733" y="140"/>
                    </a:cubicBezTo>
                    <a:cubicBezTo>
                      <a:pt x="706" y="95"/>
                      <a:pt x="688" y="47"/>
                      <a:pt x="676" y="0"/>
                    </a:cubicBezTo>
                    <a:moveTo>
                      <a:pt x="0" y="66"/>
                    </a:moveTo>
                    <a:cubicBezTo>
                      <a:pt x="2" y="69"/>
                      <a:pt x="4" y="73"/>
                      <a:pt x="6" y="76"/>
                    </a:cubicBezTo>
                    <a:moveTo>
                      <a:pt x="63" y="153"/>
                    </a:moveTo>
                    <a:cubicBezTo>
                      <a:pt x="89" y="182"/>
                      <a:pt x="117" y="208"/>
                      <a:pt x="147" y="229"/>
                    </a:cubicBezTo>
                    <a:lnTo>
                      <a:pt x="147" y="230"/>
                    </a:lnTo>
                    <a:cubicBezTo>
                      <a:pt x="204" y="270"/>
                      <a:pt x="255" y="326"/>
                      <a:pt x="294" y="393"/>
                    </a:cubicBezTo>
                    <a:cubicBezTo>
                      <a:pt x="316" y="431"/>
                      <a:pt x="333" y="470"/>
                      <a:pt x="344" y="509"/>
                    </a:cubicBez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3" name="Freeform 428">
                <a:extLst>
                  <a:ext uri="{FF2B5EF4-FFF2-40B4-BE49-F238E27FC236}">
                    <a16:creationId xmlns:a16="http://schemas.microsoft.com/office/drawing/2014/main" id="{8D1FA79B-5B51-706E-28CA-7F5C044CC485}"/>
                  </a:ext>
                </a:extLst>
              </p:cNvPr>
              <p:cNvSpPr>
                <a:spLocks/>
              </p:cNvSpPr>
              <p:nvPr/>
            </p:nvSpPr>
            <p:spPr bwMode="auto">
              <a:xfrm>
                <a:off x="5884863" y="3005138"/>
                <a:ext cx="503238" cy="409575"/>
              </a:xfrm>
              <a:custGeom>
                <a:avLst/>
                <a:gdLst>
                  <a:gd name="T0" fmla="*/ 221 w 1381"/>
                  <a:gd name="T1" fmla="*/ 439 h 1130"/>
                  <a:gd name="T2" fmla="*/ 392 w 1381"/>
                  <a:gd name="T3" fmla="*/ 393 h 1130"/>
                  <a:gd name="T4" fmla="*/ 393 w 1381"/>
                  <a:gd name="T5" fmla="*/ 393 h 1130"/>
                  <a:gd name="T6" fmla="*/ 563 w 1381"/>
                  <a:gd name="T7" fmla="*/ 347 h 1130"/>
                  <a:gd name="T8" fmla="*/ 689 w 1381"/>
                  <a:gd name="T9" fmla="*/ 221 h 1130"/>
                  <a:gd name="T10" fmla="*/ 690 w 1381"/>
                  <a:gd name="T11" fmla="*/ 221 h 1130"/>
                  <a:gd name="T12" fmla="*/ 816 w 1381"/>
                  <a:gd name="T13" fmla="*/ 95 h 1130"/>
                  <a:gd name="T14" fmla="*/ 1286 w 1381"/>
                  <a:gd name="T15" fmla="*/ 221 h 1130"/>
                  <a:gd name="T16" fmla="*/ 1160 w 1381"/>
                  <a:gd name="T17" fmla="*/ 692 h 1130"/>
                  <a:gd name="T18" fmla="*/ 988 w 1381"/>
                  <a:gd name="T19" fmla="*/ 738 h 1130"/>
                  <a:gd name="T20" fmla="*/ 988 w 1381"/>
                  <a:gd name="T21" fmla="*/ 739 h 1130"/>
                  <a:gd name="T22" fmla="*/ 816 w 1381"/>
                  <a:gd name="T23" fmla="*/ 785 h 1130"/>
                  <a:gd name="T24" fmla="*/ 691 w 1381"/>
                  <a:gd name="T25" fmla="*/ 910 h 1130"/>
                  <a:gd name="T26" fmla="*/ 691 w 1381"/>
                  <a:gd name="T27" fmla="*/ 910 h 1130"/>
                  <a:gd name="T28" fmla="*/ 565 w 1381"/>
                  <a:gd name="T29" fmla="*/ 1035 h 1130"/>
                  <a:gd name="T30" fmla="*/ 95 w 1381"/>
                  <a:gd name="T31" fmla="*/ 909 h 1130"/>
                  <a:gd name="T32" fmla="*/ 221 w 1381"/>
                  <a:gd name="T33" fmla="*/ 439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1" h="1130">
                    <a:moveTo>
                      <a:pt x="221" y="439"/>
                    </a:moveTo>
                    <a:cubicBezTo>
                      <a:pt x="275" y="408"/>
                      <a:pt x="334" y="393"/>
                      <a:pt x="392" y="393"/>
                    </a:cubicBezTo>
                    <a:lnTo>
                      <a:pt x="393" y="393"/>
                    </a:lnTo>
                    <a:cubicBezTo>
                      <a:pt x="451" y="393"/>
                      <a:pt x="509" y="378"/>
                      <a:pt x="563" y="347"/>
                    </a:cubicBezTo>
                    <a:cubicBezTo>
                      <a:pt x="617" y="315"/>
                      <a:pt x="660" y="272"/>
                      <a:pt x="689" y="221"/>
                    </a:cubicBezTo>
                    <a:lnTo>
                      <a:pt x="690" y="221"/>
                    </a:lnTo>
                    <a:cubicBezTo>
                      <a:pt x="719" y="170"/>
                      <a:pt x="762" y="127"/>
                      <a:pt x="816" y="95"/>
                    </a:cubicBezTo>
                    <a:cubicBezTo>
                      <a:pt x="981" y="0"/>
                      <a:pt x="1191" y="57"/>
                      <a:pt x="1286" y="221"/>
                    </a:cubicBezTo>
                    <a:cubicBezTo>
                      <a:pt x="1381" y="386"/>
                      <a:pt x="1325" y="596"/>
                      <a:pt x="1160" y="692"/>
                    </a:cubicBezTo>
                    <a:cubicBezTo>
                      <a:pt x="1106" y="723"/>
                      <a:pt x="1047" y="738"/>
                      <a:pt x="988" y="738"/>
                    </a:cubicBezTo>
                    <a:lnTo>
                      <a:pt x="988" y="739"/>
                    </a:lnTo>
                    <a:cubicBezTo>
                      <a:pt x="930" y="739"/>
                      <a:pt x="870" y="754"/>
                      <a:pt x="816" y="785"/>
                    </a:cubicBezTo>
                    <a:cubicBezTo>
                      <a:pt x="762" y="816"/>
                      <a:pt x="720" y="859"/>
                      <a:pt x="691" y="910"/>
                    </a:cubicBezTo>
                    <a:lnTo>
                      <a:pt x="691" y="910"/>
                    </a:lnTo>
                    <a:cubicBezTo>
                      <a:pt x="662" y="960"/>
                      <a:pt x="619" y="1004"/>
                      <a:pt x="565" y="1035"/>
                    </a:cubicBezTo>
                    <a:cubicBezTo>
                      <a:pt x="400" y="1130"/>
                      <a:pt x="190" y="1074"/>
                      <a:pt x="95" y="909"/>
                    </a:cubicBezTo>
                    <a:cubicBezTo>
                      <a:pt x="0" y="745"/>
                      <a:pt x="56" y="534"/>
                      <a:pt x="221" y="439"/>
                    </a:cubicBez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4" name="Freeform 429">
                <a:extLst>
                  <a:ext uri="{FF2B5EF4-FFF2-40B4-BE49-F238E27FC236}">
                    <a16:creationId xmlns:a16="http://schemas.microsoft.com/office/drawing/2014/main" id="{D2209494-F004-AFE1-80A9-7B1D24E81321}"/>
                  </a:ext>
                </a:extLst>
              </p:cNvPr>
              <p:cNvSpPr>
                <a:spLocks/>
              </p:cNvSpPr>
              <p:nvPr/>
            </p:nvSpPr>
            <p:spPr bwMode="auto">
              <a:xfrm>
                <a:off x="5991225" y="3236913"/>
                <a:ext cx="71438" cy="69850"/>
              </a:xfrm>
              <a:custGeom>
                <a:avLst/>
                <a:gdLst>
                  <a:gd name="T0" fmla="*/ 56 w 197"/>
                  <a:gd name="T1" fmla="*/ 24 h 196"/>
                  <a:gd name="T2" fmla="*/ 173 w 197"/>
                  <a:gd name="T3" fmla="*/ 55 h 196"/>
                  <a:gd name="T4" fmla="*/ 142 w 197"/>
                  <a:gd name="T5" fmla="*/ 173 h 196"/>
                  <a:gd name="T6" fmla="*/ 24 w 197"/>
                  <a:gd name="T7" fmla="*/ 141 h 196"/>
                  <a:gd name="T8" fmla="*/ 56 w 197"/>
                  <a:gd name="T9" fmla="*/ 24 h 196"/>
                </a:gdLst>
                <a:ahLst/>
                <a:cxnLst>
                  <a:cxn ang="0">
                    <a:pos x="T0" y="T1"/>
                  </a:cxn>
                  <a:cxn ang="0">
                    <a:pos x="T2" y="T3"/>
                  </a:cxn>
                  <a:cxn ang="0">
                    <a:pos x="T4" y="T5"/>
                  </a:cxn>
                  <a:cxn ang="0">
                    <a:pos x="T6" y="T7"/>
                  </a:cxn>
                  <a:cxn ang="0">
                    <a:pos x="T8" y="T9"/>
                  </a:cxn>
                </a:cxnLst>
                <a:rect l="0" t="0" r="r" b="b"/>
                <a:pathLst>
                  <a:path w="197" h="196">
                    <a:moveTo>
                      <a:pt x="56" y="24"/>
                    </a:moveTo>
                    <a:cubicBezTo>
                      <a:pt x="97" y="0"/>
                      <a:pt x="150" y="14"/>
                      <a:pt x="173" y="55"/>
                    </a:cubicBezTo>
                    <a:cubicBezTo>
                      <a:pt x="197" y="96"/>
                      <a:pt x="183" y="149"/>
                      <a:pt x="142" y="173"/>
                    </a:cubicBezTo>
                    <a:cubicBezTo>
                      <a:pt x="101" y="196"/>
                      <a:pt x="48" y="182"/>
                      <a:pt x="24" y="141"/>
                    </a:cubicBezTo>
                    <a:cubicBezTo>
                      <a:pt x="0" y="100"/>
                      <a:pt x="15" y="47"/>
                      <a:pt x="56" y="24"/>
                    </a:cubicBez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5" name="Freeform 430">
                <a:extLst>
                  <a:ext uri="{FF2B5EF4-FFF2-40B4-BE49-F238E27FC236}">
                    <a16:creationId xmlns:a16="http://schemas.microsoft.com/office/drawing/2014/main" id="{F8397A8A-4AAE-9A3A-CC45-1FA665ADED56}"/>
                  </a:ext>
                </a:extLst>
              </p:cNvPr>
              <p:cNvSpPr>
                <a:spLocks/>
              </p:cNvSpPr>
              <p:nvPr/>
            </p:nvSpPr>
            <p:spPr bwMode="auto">
              <a:xfrm>
                <a:off x="6208713" y="3111500"/>
                <a:ext cx="71438" cy="71438"/>
              </a:xfrm>
              <a:custGeom>
                <a:avLst/>
                <a:gdLst>
                  <a:gd name="T0" fmla="*/ 55 w 196"/>
                  <a:gd name="T1" fmla="*/ 24 h 197"/>
                  <a:gd name="T2" fmla="*/ 173 w 196"/>
                  <a:gd name="T3" fmla="*/ 55 h 197"/>
                  <a:gd name="T4" fmla="*/ 141 w 196"/>
                  <a:gd name="T5" fmla="*/ 173 h 197"/>
                  <a:gd name="T6" fmla="*/ 24 w 196"/>
                  <a:gd name="T7" fmla="*/ 141 h 197"/>
                  <a:gd name="T8" fmla="*/ 55 w 196"/>
                  <a:gd name="T9" fmla="*/ 24 h 197"/>
                </a:gdLst>
                <a:ahLst/>
                <a:cxnLst>
                  <a:cxn ang="0">
                    <a:pos x="T0" y="T1"/>
                  </a:cxn>
                  <a:cxn ang="0">
                    <a:pos x="T2" y="T3"/>
                  </a:cxn>
                  <a:cxn ang="0">
                    <a:pos x="T4" y="T5"/>
                  </a:cxn>
                  <a:cxn ang="0">
                    <a:pos x="T6" y="T7"/>
                  </a:cxn>
                  <a:cxn ang="0">
                    <a:pos x="T8" y="T9"/>
                  </a:cxn>
                </a:cxnLst>
                <a:rect l="0" t="0" r="r" b="b"/>
                <a:pathLst>
                  <a:path w="196" h="197">
                    <a:moveTo>
                      <a:pt x="55" y="24"/>
                    </a:moveTo>
                    <a:cubicBezTo>
                      <a:pt x="96" y="0"/>
                      <a:pt x="149" y="14"/>
                      <a:pt x="173" y="55"/>
                    </a:cubicBezTo>
                    <a:cubicBezTo>
                      <a:pt x="196" y="97"/>
                      <a:pt x="182" y="149"/>
                      <a:pt x="141" y="173"/>
                    </a:cubicBezTo>
                    <a:cubicBezTo>
                      <a:pt x="100" y="197"/>
                      <a:pt x="47" y="183"/>
                      <a:pt x="24" y="141"/>
                    </a:cubicBezTo>
                    <a:cubicBezTo>
                      <a:pt x="0" y="100"/>
                      <a:pt x="14" y="48"/>
                      <a:pt x="55" y="24"/>
                    </a:cubicBez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6" name="Freeform 431">
                <a:extLst>
                  <a:ext uri="{FF2B5EF4-FFF2-40B4-BE49-F238E27FC236}">
                    <a16:creationId xmlns:a16="http://schemas.microsoft.com/office/drawing/2014/main" id="{5DA15980-5EBB-DBD6-EAA3-A1F1970A736F}"/>
                  </a:ext>
                </a:extLst>
              </p:cNvPr>
              <p:cNvSpPr>
                <a:spLocks/>
              </p:cNvSpPr>
              <p:nvPr/>
            </p:nvSpPr>
            <p:spPr bwMode="auto">
              <a:xfrm>
                <a:off x="6230938" y="3465513"/>
                <a:ext cx="88900" cy="174625"/>
              </a:xfrm>
              <a:custGeom>
                <a:avLst/>
                <a:gdLst>
                  <a:gd name="T0" fmla="*/ 148 w 243"/>
                  <a:gd name="T1" fmla="*/ 0 h 483"/>
                  <a:gd name="T2" fmla="*/ 22 w 243"/>
                  <a:gd name="T3" fmla="*/ 471 h 483"/>
                  <a:gd name="T4" fmla="*/ 0 w 243"/>
                  <a:gd name="T5" fmla="*/ 483 h 483"/>
                </a:gdLst>
                <a:ahLst/>
                <a:cxnLst>
                  <a:cxn ang="0">
                    <a:pos x="T0" y="T1"/>
                  </a:cxn>
                  <a:cxn ang="0">
                    <a:pos x="T2" y="T3"/>
                  </a:cxn>
                  <a:cxn ang="0">
                    <a:pos x="T4" y="T5"/>
                  </a:cxn>
                </a:cxnLst>
                <a:rect l="0" t="0" r="r" b="b"/>
                <a:pathLst>
                  <a:path w="243" h="483">
                    <a:moveTo>
                      <a:pt x="148" y="0"/>
                    </a:moveTo>
                    <a:cubicBezTo>
                      <a:pt x="243" y="165"/>
                      <a:pt x="187" y="376"/>
                      <a:pt x="22" y="471"/>
                    </a:cubicBezTo>
                    <a:cubicBezTo>
                      <a:pt x="15" y="475"/>
                      <a:pt x="7" y="479"/>
                      <a:pt x="0" y="483"/>
                    </a:cubicBezTo>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7" name="Freeform 432">
                <a:extLst>
                  <a:ext uri="{FF2B5EF4-FFF2-40B4-BE49-F238E27FC236}">
                    <a16:creationId xmlns:a16="http://schemas.microsoft.com/office/drawing/2014/main" id="{1CB5FCD6-3ED8-FD5F-D5A8-B3B1148F1F27}"/>
                  </a:ext>
                </a:extLst>
              </p:cNvPr>
              <p:cNvSpPr>
                <a:spLocks/>
              </p:cNvSpPr>
              <p:nvPr/>
            </p:nvSpPr>
            <p:spPr bwMode="auto">
              <a:xfrm>
                <a:off x="5757863" y="3443288"/>
                <a:ext cx="503238" cy="409575"/>
              </a:xfrm>
              <a:custGeom>
                <a:avLst/>
                <a:gdLst>
                  <a:gd name="T0" fmla="*/ 221 w 1382"/>
                  <a:gd name="T1" fmla="*/ 439 h 1130"/>
                  <a:gd name="T2" fmla="*/ 393 w 1382"/>
                  <a:gd name="T3" fmla="*/ 392 h 1130"/>
                  <a:gd name="T4" fmla="*/ 393 w 1382"/>
                  <a:gd name="T5" fmla="*/ 392 h 1130"/>
                  <a:gd name="T6" fmla="*/ 564 w 1382"/>
                  <a:gd name="T7" fmla="*/ 346 h 1130"/>
                  <a:gd name="T8" fmla="*/ 690 w 1382"/>
                  <a:gd name="T9" fmla="*/ 220 h 1130"/>
                  <a:gd name="T10" fmla="*/ 691 w 1382"/>
                  <a:gd name="T11" fmla="*/ 220 h 1130"/>
                  <a:gd name="T12" fmla="*/ 817 w 1382"/>
                  <a:gd name="T13" fmla="*/ 95 h 1130"/>
                  <a:gd name="T14" fmla="*/ 1287 w 1382"/>
                  <a:gd name="T15" fmla="*/ 221 h 1130"/>
                  <a:gd name="T16" fmla="*/ 1161 w 1382"/>
                  <a:gd name="T17" fmla="*/ 691 h 1130"/>
                  <a:gd name="T18" fmla="*/ 989 w 1382"/>
                  <a:gd name="T19" fmla="*/ 737 h 1130"/>
                  <a:gd name="T20" fmla="*/ 989 w 1382"/>
                  <a:gd name="T21" fmla="*/ 738 h 1130"/>
                  <a:gd name="T22" fmla="*/ 817 w 1382"/>
                  <a:gd name="T23" fmla="*/ 784 h 1130"/>
                  <a:gd name="T24" fmla="*/ 692 w 1382"/>
                  <a:gd name="T25" fmla="*/ 909 h 1130"/>
                  <a:gd name="T26" fmla="*/ 691 w 1382"/>
                  <a:gd name="T27" fmla="*/ 909 h 1130"/>
                  <a:gd name="T28" fmla="*/ 566 w 1382"/>
                  <a:gd name="T29" fmla="*/ 1035 h 1130"/>
                  <a:gd name="T30" fmla="*/ 95 w 1382"/>
                  <a:gd name="T31" fmla="*/ 909 h 1130"/>
                  <a:gd name="T32" fmla="*/ 221 w 1382"/>
                  <a:gd name="T33" fmla="*/ 439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2" h="1130">
                    <a:moveTo>
                      <a:pt x="221" y="439"/>
                    </a:moveTo>
                    <a:cubicBezTo>
                      <a:pt x="276" y="407"/>
                      <a:pt x="335" y="392"/>
                      <a:pt x="393" y="392"/>
                    </a:cubicBezTo>
                    <a:lnTo>
                      <a:pt x="393" y="392"/>
                    </a:lnTo>
                    <a:cubicBezTo>
                      <a:pt x="451" y="392"/>
                      <a:pt x="510" y="377"/>
                      <a:pt x="564" y="346"/>
                    </a:cubicBezTo>
                    <a:cubicBezTo>
                      <a:pt x="618" y="315"/>
                      <a:pt x="660" y="271"/>
                      <a:pt x="690" y="220"/>
                    </a:cubicBezTo>
                    <a:lnTo>
                      <a:pt x="691" y="220"/>
                    </a:lnTo>
                    <a:cubicBezTo>
                      <a:pt x="720" y="170"/>
                      <a:pt x="763" y="126"/>
                      <a:pt x="817" y="95"/>
                    </a:cubicBezTo>
                    <a:cubicBezTo>
                      <a:pt x="981" y="0"/>
                      <a:pt x="1192" y="56"/>
                      <a:pt x="1287" y="221"/>
                    </a:cubicBezTo>
                    <a:cubicBezTo>
                      <a:pt x="1382" y="385"/>
                      <a:pt x="1326" y="596"/>
                      <a:pt x="1161" y="691"/>
                    </a:cubicBezTo>
                    <a:cubicBezTo>
                      <a:pt x="1107" y="722"/>
                      <a:pt x="1048" y="737"/>
                      <a:pt x="989" y="737"/>
                    </a:cubicBezTo>
                    <a:lnTo>
                      <a:pt x="989" y="738"/>
                    </a:lnTo>
                    <a:cubicBezTo>
                      <a:pt x="930" y="738"/>
                      <a:pt x="871" y="753"/>
                      <a:pt x="817" y="784"/>
                    </a:cubicBezTo>
                    <a:cubicBezTo>
                      <a:pt x="763" y="815"/>
                      <a:pt x="721" y="859"/>
                      <a:pt x="692" y="909"/>
                    </a:cubicBezTo>
                    <a:lnTo>
                      <a:pt x="691" y="909"/>
                    </a:lnTo>
                    <a:cubicBezTo>
                      <a:pt x="662" y="960"/>
                      <a:pt x="620" y="1003"/>
                      <a:pt x="566" y="1035"/>
                    </a:cubicBezTo>
                    <a:cubicBezTo>
                      <a:pt x="401" y="1130"/>
                      <a:pt x="190" y="1073"/>
                      <a:pt x="95" y="909"/>
                    </a:cubicBezTo>
                    <a:cubicBezTo>
                      <a:pt x="0" y="744"/>
                      <a:pt x="57" y="534"/>
                      <a:pt x="221" y="439"/>
                    </a:cubicBez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8" name="Freeform 433">
                <a:extLst>
                  <a:ext uri="{FF2B5EF4-FFF2-40B4-BE49-F238E27FC236}">
                    <a16:creationId xmlns:a16="http://schemas.microsoft.com/office/drawing/2014/main" id="{F4E72065-E4A9-3E40-2144-14DF7F99FCCC}"/>
                  </a:ext>
                </a:extLst>
              </p:cNvPr>
              <p:cNvSpPr>
                <a:spLocks/>
              </p:cNvSpPr>
              <p:nvPr/>
            </p:nvSpPr>
            <p:spPr bwMode="auto">
              <a:xfrm>
                <a:off x="5864225" y="3675063"/>
                <a:ext cx="73025" cy="71438"/>
              </a:xfrm>
              <a:custGeom>
                <a:avLst/>
                <a:gdLst>
                  <a:gd name="T0" fmla="*/ 55 w 197"/>
                  <a:gd name="T1" fmla="*/ 24 h 197"/>
                  <a:gd name="T2" fmla="*/ 173 w 197"/>
                  <a:gd name="T3" fmla="*/ 56 h 197"/>
                  <a:gd name="T4" fmla="*/ 141 w 197"/>
                  <a:gd name="T5" fmla="*/ 173 h 197"/>
                  <a:gd name="T6" fmla="*/ 24 w 197"/>
                  <a:gd name="T7" fmla="*/ 142 h 197"/>
                  <a:gd name="T8" fmla="*/ 55 w 197"/>
                  <a:gd name="T9" fmla="*/ 24 h 197"/>
                </a:gdLst>
                <a:ahLst/>
                <a:cxnLst>
                  <a:cxn ang="0">
                    <a:pos x="T0" y="T1"/>
                  </a:cxn>
                  <a:cxn ang="0">
                    <a:pos x="T2" y="T3"/>
                  </a:cxn>
                  <a:cxn ang="0">
                    <a:pos x="T4" y="T5"/>
                  </a:cxn>
                  <a:cxn ang="0">
                    <a:pos x="T6" y="T7"/>
                  </a:cxn>
                  <a:cxn ang="0">
                    <a:pos x="T8" y="T9"/>
                  </a:cxn>
                </a:cxnLst>
                <a:rect l="0" t="0" r="r" b="b"/>
                <a:pathLst>
                  <a:path w="197" h="197">
                    <a:moveTo>
                      <a:pt x="55" y="24"/>
                    </a:moveTo>
                    <a:cubicBezTo>
                      <a:pt x="97" y="0"/>
                      <a:pt x="149" y="14"/>
                      <a:pt x="173" y="56"/>
                    </a:cubicBezTo>
                    <a:cubicBezTo>
                      <a:pt x="197" y="97"/>
                      <a:pt x="183" y="149"/>
                      <a:pt x="141" y="173"/>
                    </a:cubicBezTo>
                    <a:cubicBezTo>
                      <a:pt x="100" y="197"/>
                      <a:pt x="48" y="183"/>
                      <a:pt x="24" y="142"/>
                    </a:cubicBezTo>
                    <a:cubicBezTo>
                      <a:pt x="0" y="100"/>
                      <a:pt x="14" y="48"/>
                      <a:pt x="55" y="24"/>
                    </a:cubicBez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29" name="Freeform 434">
                <a:extLst>
                  <a:ext uri="{FF2B5EF4-FFF2-40B4-BE49-F238E27FC236}">
                    <a16:creationId xmlns:a16="http://schemas.microsoft.com/office/drawing/2014/main" id="{BB41E312-BBA7-955E-E5F8-ABCDA4360CAD}"/>
                  </a:ext>
                </a:extLst>
              </p:cNvPr>
              <p:cNvSpPr>
                <a:spLocks/>
              </p:cNvSpPr>
              <p:nvPr/>
            </p:nvSpPr>
            <p:spPr bwMode="auto">
              <a:xfrm>
                <a:off x="6081713" y="3551238"/>
                <a:ext cx="71438" cy="69850"/>
              </a:xfrm>
              <a:custGeom>
                <a:avLst/>
                <a:gdLst>
                  <a:gd name="T0" fmla="*/ 55 w 196"/>
                  <a:gd name="T1" fmla="*/ 23 h 196"/>
                  <a:gd name="T2" fmla="*/ 172 w 196"/>
                  <a:gd name="T3" fmla="*/ 55 h 196"/>
                  <a:gd name="T4" fmla="*/ 141 w 196"/>
                  <a:gd name="T5" fmla="*/ 172 h 196"/>
                  <a:gd name="T6" fmla="*/ 23 w 196"/>
                  <a:gd name="T7" fmla="*/ 141 h 196"/>
                  <a:gd name="T8" fmla="*/ 55 w 196"/>
                  <a:gd name="T9" fmla="*/ 23 h 196"/>
                </a:gdLst>
                <a:ahLst/>
                <a:cxnLst>
                  <a:cxn ang="0">
                    <a:pos x="T0" y="T1"/>
                  </a:cxn>
                  <a:cxn ang="0">
                    <a:pos x="T2" y="T3"/>
                  </a:cxn>
                  <a:cxn ang="0">
                    <a:pos x="T4" y="T5"/>
                  </a:cxn>
                  <a:cxn ang="0">
                    <a:pos x="T6" y="T7"/>
                  </a:cxn>
                  <a:cxn ang="0">
                    <a:pos x="T8" y="T9"/>
                  </a:cxn>
                </a:cxnLst>
                <a:rect l="0" t="0" r="r" b="b"/>
                <a:pathLst>
                  <a:path w="196" h="196">
                    <a:moveTo>
                      <a:pt x="55" y="23"/>
                    </a:moveTo>
                    <a:cubicBezTo>
                      <a:pt x="96" y="0"/>
                      <a:pt x="149" y="14"/>
                      <a:pt x="172" y="55"/>
                    </a:cubicBezTo>
                    <a:cubicBezTo>
                      <a:pt x="196" y="96"/>
                      <a:pt x="182" y="149"/>
                      <a:pt x="141" y="172"/>
                    </a:cubicBezTo>
                    <a:cubicBezTo>
                      <a:pt x="100" y="196"/>
                      <a:pt x="47" y="182"/>
                      <a:pt x="23" y="141"/>
                    </a:cubicBezTo>
                    <a:cubicBezTo>
                      <a:pt x="0" y="100"/>
                      <a:pt x="14" y="47"/>
                      <a:pt x="55" y="23"/>
                    </a:cubicBezTo>
                    <a:close/>
                  </a:path>
                </a:pathLst>
              </a:custGeom>
              <a:noFill/>
              <a:ln w="19050"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30" name="Line 435">
                <a:extLst>
                  <a:ext uri="{FF2B5EF4-FFF2-40B4-BE49-F238E27FC236}">
                    <a16:creationId xmlns:a16="http://schemas.microsoft.com/office/drawing/2014/main" id="{A3CE169A-4E3E-7E2A-919E-0C302067379F}"/>
                  </a:ext>
                </a:extLst>
              </p:cNvPr>
              <p:cNvSpPr>
                <a:spLocks noChangeShapeType="1"/>
              </p:cNvSpPr>
              <p:nvPr/>
            </p:nvSpPr>
            <p:spPr bwMode="auto">
              <a:xfrm>
                <a:off x="6370638" y="3527425"/>
                <a:ext cx="58738" cy="0"/>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PT"/>
              </a:p>
            </p:txBody>
          </p:sp>
          <p:sp>
            <p:nvSpPr>
              <p:cNvPr id="31" name="Line 436">
                <a:extLst>
                  <a:ext uri="{FF2B5EF4-FFF2-40B4-BE49-F238E27FC236}">
                    <a16:creationId xmlns:a16="http://schemas.microsoft.com/office/drawing/2014/main" id="{22027D47-936B-682B-37A0-6D8E2551670D}"/>
                  </a:ext>
                </a:extLst>
              </p:cNvPr>
              <p:cNvSpPr>
                <a:spLocks noChangeShapeType="1"/>
              </p:cNvSpPr>
              <p:nvPr/>
            </p:nvSpPr>
            <p:spPr bwMode="auto">
              <a:xfrm>
                <a:off x="6335713" y="3632200"/>
                <a:ext cx="41275" cy="3968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PT"/>
              </a:p>
            </p:txBody>
          </p:sp>
          <p:sp>
            <p:nvSpPr>
              <p:cNvPr id="32" name="Line 437">
                <a:extLst>
                  <a:ext uri="{FF2B5EF4-FFF2-40B4-BE49-F238E27FC236}">
                    <a16:creationId xmlns:a16="http://schemas.microsoft.com/office/drawing/2014/main" id="{3C543819-D35E-825A-0E86-65F639A59B2E}"/>
                  </a:ext>
                </a:extLst>
              </p:cNvPr>
              <p:cNvSpPr>
                <a:spLocks noChangeShapeType="1"/>
              </p:cNvSpPr>
              <p:nvPr/>
            </p:nvSpPr>
            <p:spPr bwMode="auto">
              <a:xfrm flipV="1">
                <a:off x="6335713" y="3382963"/>
                <a:ext cx="41275" cy="39688"/>
              </a:xfrm>
              <a:prstGeom prst="line">
                <a:avLst/>
              </a:prstGeom>
              <a:noFill/>
              <a:ln w="19050"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pt-PT"/>
              </a:p>
            </p:txBody>
          </p:sp>
        </p:grpSp>
        <p:sp>
          <p:nvSpPr>
            <p:cNvPr id="21" name="Rectangle 20">
              <a:extLst>
                <a:ext uri="{FF2B5EF4-FFF2-40B4-BE49-F238E27FC236}">
                  <a16:creationId xmlns:a16="http://schemas.microsoft.com/office/drawing/2014/main" id="{B1330975-3D97-B199-6106-CEC75B41565D}"/>
                </a:ext>
              </a:extLst>
            </p:cNvPr>
            <p:cNvSpPr/>
            <p:nvPr/>
          </p:nvSpPr>
          <p:spPr>
            <a:xfrm>
              <a:off x="6630999" y="1868729"/>
              <a:ext cx="1477556" cy="427979"/>
            </a:xfrm>
            <a:prstGeom prst="rect">
              <a:avLst/>
            </a:prstGeom>
          </p:spPr>
          <p:txBody>
            <a:bodyPr wrap="none" tIns="90000" bIns="90000">
              <a:spAutoFit/>
            </a:bodyPr>
            <a:lstStyle/>
            <a:p>
              <a:pPr lvl="0" algn="ctr"/>
              <a:r>
                <a:rPr lang="pt-PT" sz="1600" spc="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WAY FORWARD</a:t>
              </a:r>
            </a:p>
          </p:txBody>
        </p:sp>
      </p:grpSp>
      <p:sp>
        <p:nvSpPr>
          <p:cNvPr id="33" name="Title 4">
            <a:extLst>
              <a:ext uri="{FF2B5EF4-FFF2-40B4-BE49-F238E27FC236}">
                <a16:creationId xmlns:a16="http://schemas.microsoft.com/office/drawing/2014/main" id="{827A928C-CEA7-DEF1-10BE-C6A0D3528C28}"/>
              </a:ext>
            </a:extLst>
          </p:cNvPr>
          <p:cNvSpPr txBox="1">
            <a:spLocks/>
          </p:cNvSpPr>
          <p:nvPr/>
        </p:nvSpPr>
        <p:spPr>
          <a:xfrm>
            <a:off x="720000" y="3330832"/>
            <a:ext cx="5378400" cy="1544400"/>
          </a:xfrm>
          <a:prstGeom prst="rect">
            <a:avLst/>
          </a:prstGeom>
          <a:noFill/>
        </p:spPr>
        <p:txBody>
          <a:bodyPr vert="horz" wrap="square" lIns="360000" tIns="90000" rIns="360000" bIns="360000" rtlCol="0" anchor="t"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171450" indent="-171450">
              <a:lnSpc>
                <a:spcPct val="100000"/>
              </a:lnSpc>
              <a:buFont typeface="Arial" panose="020B0604020202020204" pitchFamily="34" charset="0"/>
              <a:buChar char="•"/>
            </a:pPr>
            <a:r>
              <a:rPr lang="pt-PT" sz="1400" cap="none" dirty="0" err="1">
                <a:solidFill>
                  <a:schemeClr val="tx1"/>
                </a:solidFill>
              </a:rPr>
              <a:t>Lower</a:t>
            </a:r>
            <a:r>
              <a:rPr lang="pt-PT" sz="1400" cap="none" dirty="0">
                <a:solidFill>
                  <a:schemeClr val="tx1"/>
                </a:solidFill>
              </a:rPr>
              <a:t> </a:t>
            </a:r>
            <a:r>
              <a:rPr lang="pt-PT" sz="1400" cap="none" dirty="0" err="1">
                <a:solidFill>
                  <a:schemeClr val="tx1"/>
                </a:solidFill>
              </a:rPr>
              <a:t>need</a:t>
            </a:r>
            <a:r>
              <a:rPr lang="pt-PT" sz="1400" cap="none" dirty="0">
                <a:solidFill>
                  <a:schemeClr val="tx1"/>
                </a:solidFill>
              </a:rPr>
              <a:t> for </a:t>
            </a:r>
            <a:r>
              <a:rPr lang="pt-PT" sz="1400" cap="none" dirty="0" err="1">
                <a:solidFill>
                  <a:schemeClr val="tx1"/>
                </a:solidFill>
              </a:rPr>
              <a:t>resources</a:t>
            </a:r>
            <a:r>
              <a:rPr lang="pt-PT" sz="1400" cap="none" dirty="0">
                <a:solidFill>
                  <a:schemeClr val="tx1"/>
                </a:solidFill>
              </a:rPr>
              <a:t> (time, trainees, etc.</a:t>
            </a:r>
          </a:p>
          <a:p>
            <a:pPr>
              <a:lnSpc>
                <a:spcPct val="100000"/>
              </a:lnSpc>
            </a:pPr>
            <a:endParaRPr lang="pt-PT" sz="1400" cap="none" dirty="0">
              <a:solidFill>
                <a:schemeClr val="tx1"/>
              </a:solidFill>
            </a:endParaRPr>
          </a:p>
          <a:p>
            <a:pPr marL="171450" indent="-171450">
              <a:lnSpc>
                <a:spcPct val="100000"/>
              </a:lnSpc>
              <a:buFont typeface="Arial" panose="020B0604020202020204" pitchFamily="34" charset="0"/>
              <a:buChar char="•"/>
            </a:pPr>
            <a:r>
              <a:rPr lang="pt-PT" sz="1400" cap="none" dirty="0" err="1">
                <a:solidFill>
                  <a:schemeClr val="tx1"/>
                </a:solidFill>
              </a:rPr>
              <a:t>Lower</a:t>
            </a:r>
            <a:r>
              <a:rPr lang="pt-PT" sz="1400" cap="none" dirty="0">
                <a:solidFill>
                  <a:schemeClr val="tx1"/>
                </a:solidFill>
              </a:rPr>
              <a:t> manual </a:t>
            </a:r>
            <a:r>
              <a:rPr lang="pt-PT" sz="1400" cap="none" dirty="0" err="1">
                <a:solidFill>
                  <a:schemeClr val="tx1"/>
                </a:solidFill>
              </a:rPr>
              <a:t>and</a:t>
            </a:r>
            <a:r>
              <a:rPr lang="pt-PT" sz="1400" cap="none" dirty="0">
                <a:solidFill>
                  <a:schemeClr val="tx1"/>
                </a:solidFill>
              </a:rPr>
              <a:t> </a:t>
            </a:r>
            <a:r>
              <a:rPr lang="pt-PT" sz="1400" cap="none" dirty="0" err="1">
                <a:solidFill>
                  <a:schemeClr val="tx1"/>
                </a:solidFill>
              </a:rPr>
              <a:t>repetitive</a:t>
            </a:r>
            <a:r>
              <a:rPr lang="pt-PT" sz="1400" cap="none" dirty="0">
                <a:solidFill>
                  <a:schemeClr val="tx1"/>
                </a:solidFill>
              </a:rPr>
              <a:t> </a:t>
            </a:r>
            <a:r>
              <a:rPr lang="pt-PT" sz="1400" cap="none" dirty="0" err="1">
                <a:solidFill>
                  <a:schemeClr val="tx1"/>
                </a:solidFill>
              </a:rPr>
              <a:t>work</a:t>
            </a:r>
            <a:r>
              <a:rPr lang="pt-PT" sz="1400" cap="none" dirty="0">
                <a:solidFill>
                  <a:schemeClr val="tx1"/>
                </a:solidFill>
              </a:rPr>
              <a:t>.</a:t>
            </a:r>
          </a:p>
          <a:p>
            <a:pPr>
              <a:lnSpc>
                <a:spcPct val="100000"/>
              </a:lnSpc>
            </a:pPr>
            <a:endParaRPr lang="pt-PT" sz="1200" cap="none" spc="100" dirty="0">
              <a:solidFill>
                <a:schemeClr val="tx1"/>
              </a:solidFill>
            </a:endParaRPr>
          </a:p>
          <a:p>
            <a:pPr>
              <a:lnSpc>
                <a:spcPct val="100000"/>
              </a:lnSpc>
            </a:pPr>
            <a:endParaRPr lang="pt-PT" sz="1200" cap="none" spc="100" dirty="0">
              <a:solidFill>
                <a:schemeClr val="tx1"/>
              </a:solidFill>
            </a:endParaRPr>
          </a:p>
          <a:p>
            <a:pPr>
              <a:lnSpc>
                <a:spcPct val="100000"/>
              </a:lnSpc>
            </a:pPr>
            <a:endParaRPr lang="pt-PT" sz="1200" cap="none" spc="100" dirty="0">
              <a:solidFill>
                <a:schemeClr val="tx1"/>
              </a:solidFill>
            </a:endParaRPr>
          </a:p>
          <a:p>
            <a:pPr marL="171450" indent="-171450">
              <a:lnSpc>
                <a:spcPct val="100000"/>
              </a:lnSpc>
              <a:buFont typeface="Arial" panose="020B0604020202020204" pitchFamily="34" charset="0"/>
              <a:buChar char="•"/>
            </a:pPr>
            <a:endParaRPr lang="pt-PT" sz="1200" cap="none" spc="100" dirty="0">
              <a:solidFill>
                <a:schemeClr val="tx1"/>
              </a:solidFill>
            </a:endParaRPr>
          </a:p>
        </p:txBody>
      </p:sp>
      <p:sp>
        <p:nvSpPr>
          <p:cNvPr id="34" name="Title 4">
            <a:extLst>
              <a:ext uri="{FF2B5EF4-FFF2-40B4-BE49-F238E27FC236}">
                <a16:creationId xmlns:a16="http://schemas.microsoft.com/office/drawing/2014/main" id="{9C6B4B91-8CBB-2481-7910-35908AFA9471}"/>
              </a:ext>
            </a:extLst>
          </p:cNvPr>
          <p:cNvSpPr txBox="1">
            <a:spLocks/>
          </p:cNvSpPr>
          <p:nvPr/>
        </p:nvSpPr>
        <p:spPr>
          <a:xfrm>
            <a:off x="5994401" y="3330832"/>
            <a:ext cx="5558016" cy="1544400"/>
          </a:xfrm>
          <a:prstGeom prst="rect">
            <a:avLst/>
          </a:prstGeom>
          <a:noFill/>
        </p:spPr>
        <p:txBody>
          <a:bodyPr vert="horz" wrap="square" lIns="360000" tIns="90000" rIns="360000" bIns="360000" rtlCol="0" anchor="t" anchorCtr="0">
            <a:noAutofit/>
          </a:bodyPr>
          <a:lstStyle>
            <a:lvl1pPr algn="l" defTabSz="914400" rtl="0" eaLnBrk="1" latinLnBrk="0" hangingPunct="1">
              <a:lnSpc>
                <a:spcPct val="90000"/>
              </a:lnSpc>
              <a:spcBef>
                <a:spcPct val="0"/>
              </a:spcBef>
              <a:buNone/>
              <a:defRPr sz="3200" b="0" kern="1200" cap="all" spc="4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marL="171450" indent="-171450" fontAlgn="base">
              <a:lnSpc>
                <a:spcPct val="100000"/>
              </a:lnSpc>
              <a:spcAft>
                <a:spcPct val="0"/>
              </a:spcAft>
              <a:buFont typeface="Arial" panose="020B0604020202020204" pitchFamily="34" charset="0"/>
              <a:buChar char="•"/>
            </a:pPr>
            <a:r>
              <a:rPr lang="pt-PT" altLang="pt-PT" sz="1400" cap="none" dirty="0">
                <a:solidFill>
                  <a:schemeClr val="tx1"/>
                </a:solidFill>
              </a:rPr>
              <a:t>Take </a:t>
            </a:r>
            <a:r>
              <a:rPr lang="pt-PT" altLang="pt-PT" sz="1400" cap="none" dirty="0" err="1">
                <a:solidFill>
                  <a:schemeClr val="tx1"/>
                </a:solidFill>
              </a:rPr>
              <a:t>into</a:t>
            </a:r>
            <a:r>
              <a:rPr lang="pt-PT" altLang="pt-PT" sz="1400" cap="none" dirty="0">
                <a:solidFill>
                  <a:schemeClr val="tx1"/>
                </a:solidFill>
              </a:rPr>
              <a:t> </a:t>
            </a:r>
            <a:r>
              <a:rPr lang="pt-PT" altLang="pt-PT" sz="1400" cap="none" dirty="0" err="1">
                <a:solidFill>
                  <a:schemeClr val="tx1"/>
                </a:solidFill>
              </a:rPr>
              <a:t>account</a:t>
            </a:r>
            <a:r>
              <a:rPr lang="pt-PT" altLang="pt-PT" sz="1400" cap="none" dirty="0">
                <a:solidFill>
                  <a:schemeClr val="tx1"/>
                </a:solidFill>
              </a:rPr>
              <a:t> </a:t>
            </a:r>
            <a:r>
              <a:rPr lang="pt-PT" altLang="pt-PT" sz="1400" cap="none" dirty="0" err="1">
                <a:solidFill>
                  <a:schemeClr val="tx1"/>
                </a:solidFill>
              </a:rPr>
              <a:t>the</a:t>
            </a:r>
            <a:r>
              <a:rPr lang="pt-PT" altLang="pt-PT" sz="1400" cap="none" dirty="0">
                <a:solidFill>
                  <a:schemeClr val="tx1"/>
                </a:solidFill>
              </a:rPr>
              <a:t> </a:t>
            </a:r>
            <a:r>
              <a:rPr lang="pt-PT" altLang="pt-PT" sz="1400" cap="none" dirty="0" err="1">
                <a:solidFill>
                  <a:schemeClr val="tx1"/>
                </a:solidFill>
              </a:rPr>
              <a:t>detail</a:t>
            </a:r>
            <a:r>
              <a:rPr lang="pt-PT" altLang="pt-PT" sz="1400" cap="none" dirty="0">
                <a:solidFill>
                  <a:schemeClr val="tx1"/>
                </a:solidFill>
              </a:rPr>
              <a:t> </a:t>
            </a:r>
            <a:r>
              <a:rPr lang="pt-PT" altLang="pt-PT" sz="1400" cap="none" dirty="0" err="1">
                <a:solidFill>
                  <a:schemeClr val="tx1"/>
                </a:solidFill>
              </a:rPr>
              <a:t>of</a:t>
            </a:r>
            <a:r>
              <a:rPr lang="pt-PT" altLang="pt-PT" sz="1400" cap="none" dirty="0">
                <a:solidFill>
                  <a:schemeClr val="tx1"/>
                </a:solidFill>
              </a:rPr>
              <a:t> </a:t>
            </a:r>
            <a:r>
              <a:rPr lang="pt-PT" altLang="pt-PT" sz="1400" cap="none" dirty="0" err="1">
                <a:solidFill>
                  <a:schemeClr val="tx1"/>
                </a:solidFill>
              </a:rPr>
              <a:t>the</a:t>
            </a:r>
            <a:r>
              <a:rPr lang="pt-PT" altLang="pt-PT" sz="1400" cap="none" dirty="0">
                <a:solidFill>
                  <a:schemeClr val="tx1"/>
                </a:solidFill>
              </a:rPr>
              <a:t> notes in </a:t>
            </a:r>
            <a:r>
              <a:rPr lang="pt-PT" altLang="pt-PT" sz="1400" cap="none" dirty="0" err="1">
                <a:solidFill>
                  <a:schemeClr val="tx1"/>
                </a:solidFill>
              </a:rPr>
              <a:t>the</a:t>
            </a:r>
            <a:r>
              <a:rPr lang="pt-PT" altLang="pt-PT" sz="1400" cap="none" dirty="0">
                <a:solidFill>
                  <a:schemeClr val="tx1"/>
                </a:solidFill>
              </a:rPr>
              <a:t> </a:t>
            </a:r>
            <a:r>
              <a:rPr lang="pt-PT" altLang="pt-PT" sz="1400" cap="none" dirty="0" err="1">
                <a:solidFill>
                  <a:schemeClr val="tx1"/>
                </a:solidFill>
              </a:rPr>
              <a:t>annex</a:t>
            </a:r>
            <a:r>
              <a:rPr lang="pt-PT" altLang="pt-PT" sz="1400" cap="none" dirty="0">
                <a:solidFill>
                  <a:schemeClr val="tx1"/>
                </a:solidFill>
              </a:rPr>
              <a:t> to </a:t>
            </a:r>
            <a:r>
              <a:rPr lang="pt-PT" altLang="pt-PT" sz="1400" cap="none" dirty="0" err="1">
                <a:solidFill>
                  <a:schemeClr val="tx1"/>
                </a:solidFill>
              </a:rPr>
              <a:t>the</a:t>
            </a:r>
            <a:r>
              <a:rPr lang="pt-PT" altLang="pt-PT" sz="1400" cap="none" dirty="0">
                <a:solidFill>
                  <a:schemeClr val="tx1"/>
                </a:solidFill>
              </a:rPr>
              <a:t> financial </a:t>
            </a:r>
            <a:r>
              <a:rPr lang="pt-PT" altLang="pt-PT" sz="1400" cap="none" dirty="0" err="1">
                <a:solidFill>
                  <a:schemeClr val="tx1"/>
                </a:solidFill>
              </a:rPr>
              <a:t>statements</a:t>
            </a:r>
            <a:r>
              <a:rPr lang="pt-PT" altLang="pt-PT" sz="1400" cap="none" dirty="0">
                <a:solidFill>
                  <a:schemeClr val="tx1"/>
                </a:solidFill>
              </a:rPr>
              <a:t> for </a:t>
            </a:r>
            <a:r>
              <a:rPr lang="pt-PT" altLang="pt-PT" sz="1400" cap="none" dirty="0" err="1">
                <a:solidFill>
                  <a:schemeClr val="tx1"/>
                </a:solidFill>
              </a:rPr>
              <a:t>mapping</a:t>
            </a:r>
            <a:r>
              <a:rPr lang="pt-PT" altLang="pt-PT" sz="1400" cap="none" dirty="0">
                <a:solidFill>
                  <a:schemeClr val="tx1"/>
                </a:solidFill>
              </a:rPr>
              <a:t> </a:t>
            </a:r>
            <a:r>
              <a:rPr lang="pt-PT" altLang="pt-PT" sz="1400" cap="none" dirty="0" err="1">
                <a:solidFill>
                  <a:schemeClr val="tx1"/>
                </a:solidFill>
              </a:rPr>
              <a:t>purposes</a:t>
            </a:r>
            <a:r>
              <a:rPr lang="pt-PT" altLang="pt-PT" sz="1400" cap="none" dirty="0">
                <a:solidFill>
                  <a:schemeClr val="tx1"/>
                </a:solidFill>
              </a:rPr>
              <a:t>.</a:t>
            </a:r>
          </a:p>
          <a:p>
            <a:pPr marL="171450" indent="-171450" fontAlgn="base">
              <a:lnSpc>
                <a:spcPct val="100000"/>
              </a:lnSpc>
              <a:spcAft>
                <a:spcPct val="0"/>
              </a:spcAft>
              <a:buFont typeface="Arial" panose="020B0604020202020204" pitchFamily="34" charset="0"/>
              <a:buChar char="•"/>
            </a:pPr>
            <a:endParaRPr lang="pt-PT" altLang="pt-PT" sz="1400" cap="none" dirty="0">
              <a:solidFill>
                <a:schemeClr val="tx1"/>
              </a:solidFill>
            </a:endParaRPr>
          </a:p>
          <a:p>
            <a:pPr marL="171450" indent="-171450" fontAlgn="base">
              <a:lnSpc>
                <a:spcPct val="100000"/>
              </a:lnSpc>
              <a:spcAft>
                <a:spcPct val="0"/>
              </a:spcAft>
              <a:buFont typeface="Arial" panose="020B0604020202020204" pitchFamily="34" charset="0"/>
              <a:buChar char="•"/>
            </a:pPr>
            <a:r>
              <a:rPr lang="pt-PT" altLang="pt-PT" sz="1400" cap="none" dirty="0" err="1">
                <a:solidFill>
                  <a:schemeClr val="tx1"/>
                </a:solidFill>
              </a:rPr>
              <a:t>Using</a:t>
            </a:r>
            <a:r>
              <a:rPr lang="pt-PT" altLang="pt-PT" sz="1400" cap="none" dirty="0">
                <a:solidFill>
                  <a:schemeClr val="tx1"/>
                </a:solidFill>
              </a:rPr>
              <a:t> </a:t>
            </a:r>
            <a:r>
              <a:rPr lang="pt-PT" altLang="pt-PT" sz="1400" cap="none" dirty="0" err="1">
                <a:solidFill>
                  <a:schemeClr val="tx1"/>
                </a:solidFill>
              </a:rPr>
              <a:t>the</a:t>
            </a:r>
            <a:r>
              <a:rPr lang="pt-PT" altLang="pt-PT" sz="1400" cap="none" dirty="0">
                <a:solidFill>
                  <a:schemeClr val="tx1"/>
                </a:solidFill>
              </a:rPr>
              <a:t> </a:t>
            </a:r>
            <a:r>
              <a:rPr lang="pt-PT" altLang="pt-PT" sz="1400" cap="none" dirty="0" err="1">
                <a:solidFill>
                  <a:schemeClr val="tx1"/>
                </a:solidFill>
              </a:rPr>
              <a:t>extracted</a:t>
            </a:r>
            <a:r>
              <a:rPr lang="pt-PT" altLang="pt-PT" sz="1400" cap="none" dirty="0">
                <a:solidFill>
                  <a:schemeClr val="tx1"/>
                </a:solidFill>
              </a:rPr>
              <a:t> files to </a:t>
            </a:r>
            <a:r>
              <a:rPr lang="pt-PT" altLang="pt-PT" sz="1400" cap="none" dirty="0" err="1">
                <a:solidFill>
                  <a:schemeClr val="tx1"/>
                </a:solidFill>
              </a:rPr>
              <a:t>semi-automatic</a:t>
            </a:r>
            <a:r>
              <a:rPr lang="pt-PT" altLang="pt-PT" sz="1400" cap="none" dirty="0">
                <a:solidFill>
                  <a:schemeClr val="tx1"/>
                </a:solidFill>
              </a:rPr>
              <a:t> </a:t>
            </a:r>
            <a:r>
              <a:rPr lang="pt-PT" altLang="pt-PT" sz="1400" cap="none" dirty="0" err="1">
                <a:solidFill>
                  <a:schemeClr val="tx1"/>
                </a:solidFill>
              </a:rPr>
              <a:t>fill</a:t>
            </a:r>
            <a:r>
              <a:rPr lang="pt-PT" altLang="pt-PT" sz="1400" cap="none" dirty="0">
                <a:solidFill>
                  <a:schemeClr val="tx1"/>
                </a:solidFill>
              </a:rPr>
              <a:t> </a:t>
            </a:r>
            <a:r>
              <a:rPr lang="pt-PT" altLang="pt-PT" sz="1400" cap="none" dirty="0" err="1">
                <a:solidFill>
                  <a:schemeClr val="tx1"/>
                </a:solidFill>
              </a:rPr>
              <a:t>the</a:t>
            </a:r>
            <a:r>
              <a:rPr lang="pt-PT" altLang="pt-PT" sz="1400" cap="none" dirty="0">
                <a:solidFill>
                  <a:schemeClr val="tx1"/>
                </a:solidFill>
              </a:rPr>
              <a:t> IFRS </a:t>
            </a:r>
            <a:r>
              <a:rPr lang="pt-PT" altLang="pt-PT" sz="1400" cap="none" dirty="0" err="1">
                <a:solidFill>
                  <a:schemeClr val="tx1"/>
                </a:solidFill>
              </a:rPr>
              <a:t>Consolidated</a:t>
            </a:r>
            <a:r>
              <a:rPr lang="pt-PT" altLang="pt-PT" sz="1400" cap="none" dirty="0">
                <a:solidFill>
                  <a:schemeClr val="tx1"/>
                </a:solidFill>
              </a:rPr>
              <a:t> </a:t>
            </a:r>
            <a:r>
              <a:rPr lang="pt-PT" altLang="pt-PT" sz="1400" cap="none" dirty="0" err="1">
                <a:solidFill>
                  <a:schemeClr val="tx1"/>
                </a:solidFill>
              </a:rPr>
              <a:t>Accounts</a:t>
            </a:r>
            <a:r>
              <a:rPr lang="pt-PT" altLang="pt-PT" sz="1400" cap="none" dirty="0">
                <a:solidFill>
                  <a:schemeClr val="tx1"/>
                </a:solidFill>
              </a:rPr>
              <a:t> </a:t>
            </a:r>
            <a:r>
              <a:rPr lang="pt-PT" altLang="pt-PT" sz="1400" cap="none" dirty="0" err="1">
                <a:solidFill>
                  <a:schemeClr val="tx1"/>
                </a:solidFill>
              </a:rPr>
              <a:t>format</a:t>
            </a:r>
            <a:endParaRPr lang="pt-PT" altLang="pt-PT" sz="1400" cap="none" dirty="0">
              <a:solidFill>
                <a:schemeClr val="tx1"/>
              </a:solidFill>
            </a:endParaRPr>
          </a:p>
          <a:p>
            <a:pPr fontAlgn="base">
              <a:lnSpc>
                <a:spcPct val="100000"/>
              </a:lnSpc>
              <a:spcAft>
                <a:spcPct val="0"/>
              </a:spcAft>
            </a:pPr>
            <a:endParaRPr lang="pt-PT" altLang="pt-PT" sz="1400" cap="none" dirty="0">
              <a:solidFill>
                <a:schemeClr val="tx1"/>
              </a:solidFill>
            </a:endParaRPr>
          </a:p>
          <a:p>
            <a:pPr marL="171450" indent="-171450">
              <a:lnSpc>
                <a:spcPct val="100000"/>
              </a:lnSpc>
              <a:buFont typeface="Arial" panose="020B0604020202020204" pitchFamily="34" charset="0"/>
              <a:buChar char="•"/>
            </a:pPr>
            <a:endParaRPr lang="pt-PT" sz="1400" cap="none" dirty="0">
              <a:solidFill>
                <a:schemeClr val="tx1"/>
              </a:solidFill>
            </a:endParaRPr>
          </a:p>
          <a:p>
            <a:pPr>
              <a:lnSpc>
                <a:spcPct val="100000"/>
              </a:lnSpc>
            </a:pPr>
            <a:endParaRPr lang="pt-PT" sz="1200" cap="none" spc="100" dirty="0">
              <a:solidFill>
                <a:schemeClr val="tx1"/>
              </a:solidFill>
            </a:endParaRPr>
          </a:p>
          <a:p>
            <a:pPr>
              <a:lnSpc>
                <a:spcPct val="100000"/>
              </a:lnSpc>
            </a:pPr>
            <a:endParaRPr lang="pt-PT" sz="1200" cap="none" spc="100" dirty="0">
              <a:solidFill>
                <a:schemeClr val="tx1"/>
              </a:solidFill>
            </a:endParaRPr>
          </a:p>
        </p:txBody>
      </p:sp>
      <p:sp>
        <p:nvSpPr>
          <p:cNvPr id="35" name="Title 1">
            <a:extLst>
              <a:ext uri="{FF2B5EF4-FFF2-40B4-BE49-F238E27FC236}">
                <a16:creationId xmlns:a16="http://schemas.microsoft.com/office/drawing/2014/main" id="{3194056F-5556-71FD-0372-157EC8E39D97}"/>
              </a:ext>
            </a:extLst>
          </p:cNvPr>
          <p:cNvSpPr txBox="1">
            <a:spLocks/>
          </p:cNvSpPr>
          <p:nvPr/>
        </p:nvSpPr>
        <p:spPr>
          <a:xfrm>
            <a:off x="720000" y="1243875"/>
            <a:ext cx="10396800" cy="900000"/>
          </a:xfrm>
          <a:prstGeom prst="rect">
            <a:avLst/>
          </a:prstGeom>
        </p:spPr>
        <p:txBody>
          <a:bodyPr vert="horz" lIns="0" tIns="180000" rIns="0" bIns="180000" rtlCol="0" anchor="t" anchorCtr="0">
            <a:noAutofit/>
          </a:bodyPr>
          <a:lstStyle>
            <a:lvl1pPr algn="l" defTabSz="914400" rtl="0" eaLnBrk="1" latinLnBrk="0" hangingPunct="1">
              <a:lnSpc>
                <a:spcPct val="90000"/>
              </a:lnSpc>
              <a:spcBef>
                <a:spcPct val="0"/>
              </a:spcBef>
              <a:buNone/>
              <a:defRPr sz="2400" kern="1200" cap="all" spc="400" baseline="0">
                <a:solidFill>
                  <a:schemeClr val="tx2"/>
                </a:solidFill>
                <a:latin typeface="+mj-lt"/>
                <a:ea typeface="+mj-ea"/>
                <a:cs typeface="+mj-cs"/>
              </a:defRPr>
            </a:lvl1pPr>
          </a:lstStyle>
          <a:p>
            <a:r>
              <a:rPr lang="pt-PT" sz="1800" i="1" dirty="0" err="1">
                <a:solidFill>
                  <a:srgbClr val="002060"/>
                </a:solidFill>
              </a:rPr>
              <a:t>Semi-automatic</a:t>
            </a:r>
            <a:r>
              <a:rPr lang="pt-PT" sz="1800" i="1" dirty="0">
                <a:solidFill>
                  <a:srgbClr val="002060"/>
                </a:solidFill>
              </a:rPr>
              <a:t> </a:t>
            </a:r>
            <a:r>
              <a:rPr lang="pt-PT" sz="1800" i="1" dirty="0" err="1">
                <a:solidFill>
                  <a:srgbClr val="002060"/>
                </a:solidFill>
              </a:rPr>
              <a:t>Fill</a:t>
            </a:r>
            <a:r>
              <a:rPr lang="pt-PT" sz="1800" i="1" dirty="0">
                <a:solidFill>
                  <a:srgbClr val="002060"/>
                </a:solidFill>
              </a:rPr>
              <a:t> </a:t>
            </a:r>
            <a:r>
              <a:rPr lang="pt-PT" sz="1800" i="1" dirty="0" err="1">
                <a:solidFill>
                  <a:srgbClr val="002060"/>
                </a:solidFill>
              </a:rPr>
              <a:t>of</a:t>
            </a:r>
            <a:r>
              <a:rPr lang="pt-PT" sz="1800" i="1" dirty="0">
                <a:solidFill>
                  <a:srgbClr val="002060"/>
                </a:solidFill>
              </a:rPr>
              <a:t> </a:t>
            </a:r>
            <a:r>
              <a:rPr lang="pt-PT" sz="1800" i="1" dirty="0" err="1">
                <a:solidFill>
                  <a:srgbClr val="002060"/>
                </a:solidFill>
              </a:rPr>
              <a:t>the</a:t>
            </a:r>
            <a:r>
              <a:rPr lang="pt-PT" sz="1800" i="1" dirty="0">
                <a:solidFill>
                  <a:srgbClr val="002060"/>
                </a:solidFill>
              </a:rPr>
              <a:t> IFRS </a:t>
            </a:r>
            <a:r>
              <a:rPr lang="pt-PT" sz="1800" i="1" dirty="0" err="1">
                <a:solidFill>
                  <a:srgbClr val="002060"/>
                </a:solidFill>
              </a:rPr>
              <a:t>Consolidated</a:t>
            </a:r>
            <a:r>
              <a:rPr lang="pt-PT" sz="1800" i="1" dirty="0">
                <a:solidFill>
                  <a:srgbClr val="002060"/>
                </a:solidFill>
              </a:rPr>
              <a:t> </a:t>
            </a:r>
            <a:r>
              <a:rPr lang="pt-PT" sz="1800" i="1" dirty="0" err="1">
                <a:solidFill>
                  <a:srgbClr val="002060"/>
                </a:solidFill>
              </a:rPr>
              <a:t>accounts</a:t>
            </a:r>
            <a:r>
              <a:rPr lang="pt-PT" sz="1800" i="1" dirty="0">
                <a:solidFill>
                  <a:srgbClr val="002060"/>
                </a:solidFill>
              </a:rPr>
              <a:t> </a:t>
            </a:r>
            <a:r>
              <a:rPr lang="pt-PT" sz="1800" i="1" dirty="0" err="1">
                <a:solidFill>
                  <a:srgbClr val="002060"/>
                </a:solidFill>
              </a:rPr>
              <a:t>format</a:t>
            </a:r>
            <a:endParaRPr lang="pt-PT" sz="1800" dirty="0"/>
          </a:p>
        </p:txBody>
      </p:sp>
    </p:spTree>
    <p:extLst>
      <p:ext uri="{BB962C8B-B14F-4D97-AF65-F5344CB8AC3E}">
        <p14:creationId xmlns:p14="http://schemas.microsoft.com/office/powerpoint/2010/main" val="15627859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28"/>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38" b="238"/>
          <a:stretch>
            <a:fillRect/>
          </a:stretch>
        </p:blipFill>
        <p:spPr>
          <a:xfrm>
            <a:off x="360000" y="351700"/>
            <a:ext cx="11473200" cy="6138000"/>
          </a:xfrm>
        </p:spPr>
      </p:pic>
      <p:sp>
        <p:nvSpPr>
          <p:cNvPr id="5" name="Title 4"/>
          <p:cNvSpPr>
            <a:spLocks noGrp="1"/>
          </p:cNvSpPr>
          <p:nvPr>
            <p:ph type="title"/>
          </p:nvPr>
        </p:nvSpPr>
        <p:spPr>
          <a:xfrm>
            <a:off x="6134100" y="351700"/>
            <a:ext cx="5724000" cy="3600000"/>
          </a:xfrm>
          <a:effectLst/>
        </p:spPr>
        <p:txBody>
          <a:bodyPr/>
          <a:lstStyle/>
          <a:p>
            <a:r>
              <a:rPr lang="pt-PT" sz="4600" dirty="0" err="1"/>
              <a:t>Thank</a:t>
            </a:r>
            <a:r>
              <a:rPr lang="pt-PT" sz="4600" dirty="0"/>
              <a:t> </a:t>
            </a:r>
            <a:r>
              <a:rPr lang="pt-PT" sz="4600" dirty="0" err="1"/>
              <a:t>you</a:t>
            </a:r>
            <a:endParaRPr lang="pt-PT" sz="4600" dirty="0"/>
          </a:p>
        </p:txBody>
      </p:sp>
    </p:spTree>
    <p:extLst>
      <p:ext uri="{BB962C8B-B14F-4D97-AF65-F5344CB8AC3E}">
        <p14:creationId xmlns:p14="http://schemas.microsoft.com/office/powerpoint/2010/main" val="266812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2169" b="32169"/>
          <a:stretch>
            <a:fillRect/>
          </a:stretch>
        </p:blipFill>
        <p:spPr/>
      </p:pic>
      <p:sp>
        <p:nvSpPr>
          <p:cNvPr id="8" name="Rectangle 7"/>
          <p:cNvSpPr/>
          <p:nvPr/>
        </p:nvSpPr>
        <p:spPr>
          <a:xfrm>
            <a:off x="360000" y="360000"/>
            <a:ext cx="11473200" cy="613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4"/>
          <p:cNvSpPr>
            <a:spLocks noGrp="1"/>
          </p:cNvSpPr>
          <p:nvPr>
            <p:ph type="title"/>
          </p:nvPr>
        </p:nvSpPr>
        <p:spPr>
          <a:xfrm>
            <a:off x="720000" y="720000"/>
            <a:ext cx="5400000" cy="1170230"/>
          </a:xfrm>
        </p:spPr>
        <p:txBody>
          <a:bodyPr/>
          <a:lstStyle/>
          <a:p>
            <a:r>
              <a:rPr lang="pt-PT" dirty="0" err="1"/>
              <a:t>motivation</a:t>
            </a:r>
            <a:endParaRPr lang="pt-PT" dirty="0"/>
          </a:p>
        </p:txBody>
      </p:sp>
      <p:sp>
        <p:nvSpPr>
          <p:cNvPr id="7" name="Rectangle 6"/>
          <p:cNvSpPr/>
          <p:nvPr/>
        </p:nvSpPr>
        <p:spPr>
          <a:xfrm>
            <a:off x="9938160" y="4866784"/>
            <a:ext cx="1688283" cy="1631216"/>
          </a:xfrm>
          <a:prstGeom prst="rect">
            <a:avLst/>
          </a:prstGeom>
        </p:spPr>
        <p:txBody>
          <a:bodyPr wrap="none">
            <a:spAutoFit/>
          </a:bodyPr>
          <a:lstStyle/>
          <a:p>
            <a:pPr algn="ctr"/>
            <a:r>
              <a:rPr lang="pt-PT" sz="1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01</a:t>
            </a:r>
          </a:p>
        </p:txBody>
      </p:sp>
    </p:spTree>
    <p:extLst>
      <p:ext uri="{BB962C8B-B14F-4D97-AF65-F5344CB8AC3E}">
        <p14:creationId xmlns:p14="http://schemas.microsoft.com/office/powerpoint/2010/main" val="1696084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01. </a:t>
            </a:r>
            <a:r>
              <a:rPr lang="pt-PT" sz="2000" dirty="0" err="1"/>
              <a:t>motivation</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sp>
        <p:nvSpPr>
          <p:cNvPr id="8" name="TextBox 7">
            <a:extLst>
              <a:ext uri="{FF2B5EF4-FFF2-40B4-BE49-F238E27FC236}">
                <a16:creationId xmlns:a16="http://schemas.microsoft.com/office/drawing/2014/main" id="{0CDC911A-5C5F-2DA9-1A91-919F0AA50483}"/>
              </a:ext>
            </a:extLst>
          </p:cNvPr>
          <p:cNvSpPr txBox="1"/>
          <p:nvPr/>
        </p:nvSpPr>
        <p:spPr>
          <a:xfrm>
            <a:off x="640080" y="1416040"/>
            <a:ext cx="10831920" cy="4115678"/>
          </a:xfrm>
          <a:prstGeom prst="rect">
            <a:avLst/>
          </a:prstGeom>
          <a:noFill/>
        </p:spPr>
        <p:txBody>
          <a:bodyPr wrap="square">
            <a:spAutoFit/>
          </a:bodyPr>
          <a:lstStyle/>
          <a:p>
            <a:pPr marL="285750" lvl="1" indent="-285750" algn="just">
              <a:lnSpc>
                <a:spcPct val="150000"/>
              </a:lnSpc>
              <a:buFont typeface="Arial" panose="020B0604020202020204" pitchFamily="34" charset="0"/>
              <a:buChar char="•"/>
            </a:pPr>
            <a:r>
              <a:rPr lang="en-US" sz="1600" spc="100" dirty="0">
                <a:latin typeface="Open Sans" panose="020B0606030504020204" pitchFamily="34" charset="0"/>
                <a:ea typeface="Open Sans" panose="020B0606030504020204" pitchFamily="34" charset="0"/>
                <a:cs typeface="Open Sans" panose="020B0606030504020204" pitchFamily="34" charset="0"/>
              </a:rPr>
              <a:t>The Central Balance Sheet Database of Banco de Portugal is an economic and financial database on Portuguese non-financial corporations. It contains information used for economic and financial research.</a:t>
            </a:r>
          </a:p>
          <a:p>
            <a:pPr marL="285750" lvl="1" indent="-285750" algn="just">
              <a:lnSpc>
                <a:spcPct val="150000"/>
              </a:lnSpc>
              <a:buFont typeface="Arial" panose="020B0604020202020204" pitchFamily="34" charset="0"/>
              <a:buChar char="•"/>
            </a:pPr>
            <a:endParaRPr lang="en-US" sz="1600" spc="100" dirty="0">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buFont typeface="Arial" panose="020B0604020202020204" pitchFamily="34" charset="0"/>
              <a:buChar char="•"/>
            </a:pPr>
            <a:r>
              <a:rPr lang="en-US" sz="1600" spc="100" dirty="0">
                <a:latin typeface="Open Sans" panose="020B0606030504020204" pitchFamily="34" charset="0"/>
                <a:ea typeface="Open Sans" panose="020B0606030504020204" pitchFamily="34" charset="0"/>
                <a:cs typeface="Open Sans" panose="020B0606030504020204" pitchFamily="34" charset="0"/>
              </a:rPr>
              <a:t>Through the Central Balance Sheet Database, Banco de Portugal provides corporations with useful information for management and for a better perception of their position within their branch of economic activity.</a:t>
            </a:r>
          </a:p>
          <a:p>
            <a:pPr marL="285750" lvl="1" indent="-285750" algn="just">
              <a:lnSpc>
                <a:spcPct val="150000"/>
              </a:lnSpc>
              <a:buFont typeface="Arial" panose="020B0604020202020204" pitchFamily="34" charset="0"/>
              <a:buChar char="•"/>
            </a:pPr>
            <a:endParaRPr lang="en-US" sz="1600" spc="100" dirty="0">
              <a:latin typeface="Open Sans" panose="020B0606030504020204" pitchFamily="34" charset="0"/>
              <a:ea typeface="Open Sans" panose="020B0606030504020204" pitchFamily="34" charset="0"/>
              <a:cs typeface="Open Sans" panose="020B0606030504020204" pitchFamily="34" charset="0"/>
            </a:endParaRPr>
          </a:p>
          <a:p>
            <a:pPr marL="285750" lvl="1" indent="-285750" algn="just">
              <a:lnSpc>
                <a:spcPct val="150000"/>
              </a:lnSpc>
              <a:buFont typeface="Arial" panose="020B0604020202020204" pitchFamily="34" charset="0"/>
              <a:buChar char="•"/>
            </a:pPr>
            <a:r>
              <a:rPr lang="en-US" sz="1600" spc="100" dirty="0">
                <a:latin typeface="Open Sans" panose="020B0606030504020204" pitchFamily="34" charset="0"/>
                <a:ea typeface="Open Sans" panose="020B0606030504020204" pitchFamily="34" charset="0"/>
                <a:cs typeface="Open Sans" panose="020B0606030504020204" pitchFamily="34" charset="0"/>
              </a:rPr>
              <a:t>The Central Balance Sheet Database provides Banco de Portugal with useful data for carrying out its tasks, namely in terms of statistics, financial stability analysis and research on the Portuguese economy.</a:t>
            </a:r>
          </a:p>
        </p:txBody>
      </p:sp>
    </p:spTree>
    <p:extLst>
      <p:ext uri="{BB962C8B-B14F-4D97-AF65-F5344CB8AC3E}">
        <p14:creationId xmlns:p14="http://schemas.microsoft.com/office/powerpoint/2010/main" val="295676282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01. </a:t>
            </a:r>
            <a:r>
              <a:rPr lang="pt-PT" sz="2000" dirty="0" err="1"/>
              <a:t>motivation</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grpSp>
        <p:nvGrpSpPr>
          <p:cNvPr id="3" name="Group 2">
            <a:extLst>
              <a:ext uri="{FF2B5EF4-FFF2-40B4-BE49-F238E27FC236}">
                <a16:creationId xmlns:a16="http://schemas.microsoft.com/office/drawing/2014/main" id="{FEED8453-BD4C-01AC-0593-A2C8996857AB}"/>
              </a:ext>
            </a:extLst>
          </p:cNvPr>
          <p:cNvGrpSpPr/>
          <p:nvPr/>
        </p:nvGrpSpPr>
        <p:grpSpPr>
          <a:xfrm>
            <a:off x="5824914" y="1307390"/>
            <a:ext cx="4159518" cy="4929920"/>
            <a:chOff x="4588946" y="1379400"/>
            <a:chExt cx="4159518" cy="4929920"/>
          </a:xfrm>
        </p:grpSpPr>
        <p:pic>
          <p:nvPicPr>
            <p:cNvPr id="4" name="Picture 9">
              <a:extLst>
                <a:ext uri="{FF2B5EF4-FFF2-40B4-BE49-F238E27FC236}">
                  <a16:creationId xmlns:a16="http://schemas.microsoft.com/office/drawing/2014/main" id="{979B868E-C00C-67DA-6C4D-75DFA9199A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88946" y="5517320"/>
              <a:ext cx="2215302" cy="792000"/>
            </a:xfrm>
            <a:prstGeom prst="rect">
              <a:avLst/>
            </a:prstGeom>
            <a:noFill/>
          </p:spPr>
        </p:pic>
        <p:pic>
          <p:nvPicPr>
            <p:cNvPr id="9" name="Picture 2" descr="http://www.acs.min-saude.pt/pns2011-2016/files/2010/11/ine2.jpg">
              <a:extLst>
                <a:ext uri="{FF2B5EF4-FFF2-40B4-BE49-F238E27FC236}">
                  <a16:creationId xmlns:a16="http://schemas.microsoft.com/office/drawing/2014/main" id="{17F0766F-09DB-B273-7F03-191C0E2107AF}"/>
                </a:ext>
              </a:extLst>
            </p:cNvPr>
            <p:cNvPicPr>
              <a:picLocks noChangeAspect="1" noChangeArrowheads="1"/>
            </p:cNvPicPr>
            <p:nvPr/>
          </p:nvPicPr>
          <p:blipFill>
            <a:blip r:embed="rId4" cstate="print"/>
            <a:srcRect/>
            <a:stretch>
              <a:fillRect/>
            </a:stretch>
          </p:blipFill>
          <p:spPr bwMode="auto">
            <a:xfrm>
              <a:off x="4965899" y="1379400"/>
              <a:ext cx="1461396" cy="972000"/>
            </a:xfrm>
            <a:prstGeom prst="rect">
              <a:avLst/>
            </a:prstGeom>
            <a:noFill/>
          </p:spPr>
        </p:pic>
        <p:sp>
          <p:nvSpPr>
            <p:cNvPr id="17" name="Bent-Up Arrow 43">
              <a:extLst>
                <a:ext uri="{FF2B5EF4-FFF2-40B4-BE49-F238E27FC236}">
                  <a16:creationId xmlns:a16="http://schemas.microsoft.com/office/drawing/2014/main" id="{9562DE58-FE45-9E5A-B71A-02AB0F2D2A7F}"/>
                </a:ext>
              </a:extLst>
            </p:cNvPr>
            <p:cNvSpPr/>
            <p:nvPr/>
          </p:nvSpPr>
          <p:spPr bwMode="auto">
            <a:xfrm flipV="1">
              <a:off x="6602808" y="1515646"/>
              <a:ext cx="1641600" cy="471600"/>
            </a:xfrm>
            <a:prstGeom prst="bentUpArrow">
              <a:avLst/>
            </a:prstGeom>
            <a:solidFill>
              <a:schemeClr val="accent6">
                <a:lumMod val="40000"/>
                <a:lumOff val="6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pt-PT" sz="1600" dirty="0">
                <a:solidFill>
                  <a:prstClr val="black"/>
                </a:solidFill>
                <a:latin typeface="Segoe UI" panose="020B0502040204020203" pitchFamily="34" charset="0"/>
                <a:cs typeface="Segoe UI" panose="020B0502040204020203" pitchFamily="34" charset="0"/>
              </a:endParaRPr>
            </a:p>
          </p:txBody>
        </p:sp>
        <p:pic>
          <p:nvPicPr>
            <p:cNvPr id="18" name="Picture 1" descr="C:\Users\deu214\Desktop\Material Gráfico\Assinatura%20B.jpg">
              <a:extLst>
                <a:ext uri="{FF2B5EF4-FFF2-40B4-BE49-F238E27FC236}">
                  <a16:creationId xmlns:a16="http://schemas.microsoft.com/office/drawing/2014/main" id="{C4E112FA-F591-DB0C-79FF-3C7CFBAA6F01}"/>
                </a:ext>
              </a:extLst>
            </p:cNvPr>
            <p:cNvPicPr>
              <a:picLocks noChangeAspect="1" noChangeArrowheads="1"/>
            </p:cNvPicPr>
            <p:nvPr/>
          </p:nvPicPr>
          <p:blipFill>
            <a:blip r:embed="rId5" cstate="print"/>
            <a:srcRect/>
            <a:stretch>
              <a:fillRect/>
            </a:stretch>
          </p:blipFill>
          <p:spPr bwMode="auto">
            <a:xfrm>
              <a:off x="7478937" y="2204864"/>
              <a:ext cx="1269527" cy="1980000"/>
            </a:xfrm>
            <a:prstGeom prst="rect">
              <a:avLst/>
            </a:prstGeom>
            <a:noFill/>
          </p:spPr>
        </p:pic>
        <p:sp>
          <p:nvSpPr>
            <p:cNvPr id="20" name="Down Arrow 45">
              <a:extLst>
                <a:ext uri="{FF2B5EF4-FFF2-40B4-BE49-F238E27FC236}">
                  <a16:creationId xmlns:a16="http://schemas.microsoft.com/office/drawing/2014/main" id="{29D87738-8736-C868-1970-B99544495ED9}"/>
                </a:ext>
              </a:extLst>
            </p:cNvPr>
            <p:cNvSpPr/>
            <p:nvPr/>
          </p:nvSpPr>
          <p:spPr bwMode="auto">
            <a:xfrm flipV="1">
              <a:off x="5579125" y="5085184"/>
              <a:ext cx="234945" cy="360001"/>
            </a:xfrm>
            <a:prstGeom prst="downArrow">
              <a:avLst/>
            </a:prstGeom>
            <a:solidFill>
              <a:srgbClr val="1F363C"/>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pt-PT" sz="1600" dirty="0">
                <a:solidFill>
                  <a:prstClr val="black"/>
                </a:solidFill>
                <a:latin typeface="Segoe UI" panose="020B0502040204020203" pitchFamily="34" charset="0"/>
                <a:cs typeface="Segoe UI" panose="020B0502040204020203" pitchFamily="34" charset="0"/>
              </a:endParaRPr>
            </a:p>
          </p:txBody>
        </p:sp>
        <p:pic>
          <p:nvPicPr>
            <p:cNvPr id="21" name="Picture 6" descr="http://www.laicidade.org/wp-content/uploads/2007/07/ministerio-justica-01-aa.jpg">
              <a:extLst>
                <a:ext uri="{FF2B5EF4-FFF2-40B4-BE49-F238E27FC236}">
                  <a16:creationId xmlns:a16="http://schemas.microsoft.com/office/drawing/2014/main" id="{1FAA98DC-B96F-FDBE-21C3-6B49A9C88DB1}"/>
                </a:ext>
              </a:extLst>
            </p:cNvPr>
            <p:cNvPicPr>
              <a:picLocks noChangeAspect="1" noChangeArrowheads="1"/>
            </p:cNvPicPr>
            <p:nvPr/>
          </p:nvPicPr>
          <p:blipFill>
            <a:blip r:embed="rId6" cstate="print"/>
            <a:srcRect/>
            <a:stretch>
              <a:fillRect/>
            </a:stretch>
          </p:blipFill>
          <p:spPr bwMode="auto">
            <a:xfrm>
              <a:off x="4747379" y="4437112"/>
              <a:ext cx="1898436" cy="540000"/>
            </a:xfrm>
            <a:prstGeom prst="rect">
              <a:avLst/>
            </a:prstGeom>
            <a:noFill/>
          </p:spPr>
        </p:pic>
        <p:sp>
          <p:nvSpPr>
            <p:cNvPr id="22" name="Down Arrow 48">
              <a:extLst>
                <a:ext uri="{FF2B5EF4-FFF2-40B4-BE49-F238E27FC236}">
                  <a16:creationId xmlns:a16="http://schemas.microsoft.com/office/drawing/2014/main" id="{022ED3EC-751B-023C-6E9C-EDF79F9FEC10}"/>
                </a:ext>
              </a:extLst>
            </p:cNvPr>
            <p:cNvSpPr/>
            <p:nvPr/>
          </p:nvSpPr>
          <p:spPr bwMode="auto">
            <a:xfrm flipV="1">
              <a:off x="5579125" y="2708920"/>
              <a:ext cx="234945" cy="1626466"/>
            </a:xfrm>
            <a:prstGeom prst="downArrow">
              <a:avLst/>
            </a:prstGeom>
            <a:solidFill>
              <a:srgbClr val="1F363C"/>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pt-PT" sz="1600" dirty="0">
                <a:solidFill>
                  <a:prstClr val="black"/>
                </a:solidFill>
                <a:latin typeface="Segoe UI" panose="020B0502040204020203" pitchFamily="34" charset="0"/>
                <a:cs typeface="Segoe UI" panose="020B0502040204020203" pitchFamily="34" charset="0"/>
              </a:endParaRPr>
            </a:p>
          </p:txBody>
        </p:sp>
        <p:sp>
          <p:nvSpPr>
            <p:cNvPr id="23" name="Bent-Up Arrow 49">
              <a:extLst>
                <a:ext uri="{FF2B5EF4-FFF2-40B4-BE49-F238E27FC236}">
                  <a16:creationId xmlns:a16="http://schemas.microsoft.com/office/drawing/2014/main" id="{A765B601-C588-896A-8BFC-4698F9F5F03C}"/>
                </a:ext>
              </a:extLst>
            </p:cNvPr>
            <p:cNvSpPr/>
            <p:nvPr/>
          </p:nvSpPr>
          <p:spPr bwMode="auto">
            <a:xfrm>
              <a:off x="7092280" y="4444794"/>
              <a:ext cx="1152128" cy="469891"/>
            </a:xfrm>
            <a:prstGeom prst="bentUpArrow">
              <a:avLst/>
            </a:prstGeom>
            <a:solidFill>
              <a:srgbClr val="1F363C"/>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a:endParaRPr lang="pt-PT" sz="1600" dirty="0">
                <a:solidFill>
                  <a:prstClr val="black"/>
                </a:solidFill>
                <a:latin typeface="Segoe UI" panose="020B0502040204020203" pitchFamily="34" charset="0"/>
                <a:cs typeface="Segoe UI" panose="020B0502040204020203" pitchFamily="34" charset="0"/>
              </a:endParaRPr>
            </a:p>
          </p:txBody>
        </p:sp>
      </p:grpSp>
      <p:pic>
        <p:nvPicPr>
          <p:cNvPr id="24" name="Picture 3">
            <a:extLst>
              <a:ext uri="{FF2B5EF4-FFF2-40B4-BE49-F238E27FC236}">
                <a16:creationId xmlns:a16="http://schemas.microsoft.com/office/drawing/2014/main" id="{F4C9CF05-ADE3-1883-12E1-CAA0F1E7649C}"/>
              </a:ext>
            </a:extLst>
          </p:cNvPr>
          <p:cNvPicPr>
            <a:picLocks noChangeAspect="1" noChangeArrowheads="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b="14991"/>
          <a:stretch/>
        </p:blipFill>
        <p:spPr bwMode="auto">
          <a:xfrm>
            <a:off x="2063552" y="2780926"/>
            <a:ext cx="1566800" cy="1331928"/>
          </a:xfrm>
          <a:prstGeom prst="rect">
            <a:avLst/>
          </a:prstGeom>
          <a:noFill/>
          <a:ln>
            <a:noFill/>
          </a:ln>
        </p:spPr>
      </p:pic>
      <p:grpSp>
        <p:nvGrpSpPr>
          <p:cNvPr id="25" name="Group 24">
            <a:extLst>
              <a:ext uri="{FF2B5EF4-FFF2-40B4-BE49-F238E27FC236}">
                <a16:creationId xmlns:a16="http://schemas.microsoft.com/office/drawing/2014/main" id="{CF00903A-7C55-73FC-DD1E-90D6B43F319F}"/>
              </a:ext>
            </a:extLst>
          </p:cNvPr>
          <p:cNvGrpSpPr/>
          <p:nvPr/>
        </p:nvGrpSpPr>
        <p:grpSpPr>
          <a:xfrm>
            <a:off x="2827314" y="1268760"/>
            <a:ext cx="3111369" cy="1369606"/>
            <a:chOff x="1843313" y="1698515"/>
            <a:chExt cx="2896814" cy="1275159"/>
          </a:xfrm>
        </p:grpSpPr>
        <p:sp>
          <p:nvSpPr>
            <p:cNvPr id="26" name="Bent-Up Arrow 14">
              <a:extLst>
                <a:ext uri="{FF2B5EF4-FFF2-40B4-BE49-F238E27FC236}">
                  <a16:creationId xmlns:a16="http://schemas.microsoft.com/office/drawing/2014/main" id="{15C1F0E4-A0DC-EB53-5D61-AEAF30789B3B}"/>
                </a:ext>
              </a:extLst>
            </p:cNvPr>
            <p:cNvSpPr/>
            <p:nvPr/>
          </p:nvSpPr>
          <p:spPr bwMode="auto">
            <a:xfrm rot="16200000" flipV="1">
              <a:off x="1571627" y="2133020"/>
              <a:ext cx="972000" cy="428628"/>
            </a:xfrm>
            <a:prstGeom prst="bentUpArrow">
              <a:avLst/>
            </a:prstGeom>
            <a:solidFill>
              <a:schemeClr val="accent6">
                <a:lumMod val="40000"/>
                <a:lumOff val="60000"/>
              </a:schemeClr>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pt-PT" sz="1600" dirty="0">
                <a:solidFill>
                  <a:prstClr val="black"/>
                </a:solidFill>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411DD568-3872-F36E-A119-3AD6F16148B6}"/>
                </a:ext>
              </a:extLst>
            </p:cNvPr>
            <p:cNvSpPr txBox="1">
              <a:spLocks noChangeArrowheads="1"/>
            </p:cNvSpPr>
            <p:nvPr/>
          </p:nvSpPr>
          <p:spPr bwMode="auto">
            <a:xfrm>
              <a:off x="2271941" y="1698515"/>
              <a:ext cx="2468186" cy="1275159"/>
            </a:xfrm>
            <a:prstGeom prst="rect">
              <a:avLst/>
            </a:prstGeom>
            <a:noFill/>
            <a:ln w="9525">
              <a:noFill/>
              <a:miter lim="800000"/>
              <a:headEnd/>
              <a:tailEnd/>
            </a:ln>
          </p:spPr>
          <p:txBody>
            <a:bodyPr wrap="square">
              <a:spAutoFit/>
            </a:bodyPr>
            <a:lstStyle/>
            <a:p>
              <a:pPr algn="ctr"/>
              <a:r>
                <a:rPr lang="pt-PT" sz="2000" b="1" dirty="0" err="1">
                  <a:solidFill>
                    <a:srgbClr val="9CB1A0"/>
                  </a:solidFill>
                  <a:latin typeface="Segoe UI" panose="020B0502040204020203" pitchFamily="34" charset="0"/>
                  <a:cs typeface="Segoe UI" panose="020B0502040204020203" pitchFamily="34" charset="0"/>
                </a:rPr>
                <a:t>Quarterly</a:t>
              </a:r>
              <a:r>
                <a:rPr lang="pt-PT" sz="2000" b="1" dirty="0">
                  <a:solidFill>
                    <a:srgbClr val="9CB1A0"/>
                  </a:solidFill>
                  <a:latin typeface="Segoe UI" panose="020B0502040204020203" pitchFamily="34" charset="0"/>
                  <a:cs typeface="Segoe UI" panose="020B0502040204020203" pitchFamily="34" charset="0"/>
                </a:rPr>
                <a:t> data</a:t>
              </a:r>
            </a:p>
            <a:p>
              <a:pPr algn="ctr"/>
              <a:endParaRPr lang="pt-PT" sz="900" b="1" dirty="0">
                <a:solidFill>
                  <a:prstClr val="black">
                    <a:lumMod val="65000"/>
                    <a:lumOff val="35000"/>
                  </a:prstClr>
                </a:solidFill>
                <a:latin typeface="Segoe UI" panose="020B0502040204020203" pitchFamily="34" charset="0"/>
                <a:cs typeface="Segoe UI" panose="020B0502040204020203" pitchFamily="34" charset="0"/>
              </a:endParaRPr>
            </a:p>
            <a:p>
              <a:pPr algn="ctr"/>
              <a:r>
                <a:rPr lang="pt-PT" b="1" dirty="0">
                  <a:solidFill>
                    <a:srgbClr val="6F6F6F">
                      <a:lumMod val="40000"/>
                      <a:lumOff val="60000"/>
                    </a:srgbClr>
                  </a:solidFill>
                  <a:latin typeface="Segoe UI" panose="020B0502040204020203" pitchFamily="34" charset="0"/>
                  <a:cs typeface="Segoe UI" panose="020B0502040204020203" pitchFamily="34" charset="0"/>
                </a:rPr>
                <a:t>ITENF – </a:t>
              </a:r>
              <a:r>
                <a:rPr lang="en-US" b="1" dirty="0">
                  <a:solidFill>
                    <a:srgbClr val="6F6F6F">
                      <a:lumMod val="40000"/>
                      <a:lumOff val="60000"/>
                    </a:srgbClr>
                  </a:solidFill>
                  <a:latin typeface="Segoe UI" panose="020B0502040204020203" pitchFamily="34" charset="0"/>
                  <a:cs typeface="Segoe UI" panose="020B0502040204020203" pitchFamily="34" charset="0"/>
                </a:rPr>
                <a:t>Quarterly survey to non-financial corporations</a:t>
              </a:r>
              <a:endParaRPr lang="pt-PT" b="1" dirty="0">
                <a:solidFill>
                  <a:srgbClr val="6F6F6F">
                    <a:lumMod val="40000"/>
                    <a:lumOff val="60000"/>
                  </a:srgbClr>
                </a:solidFill>
                <a:latin typeface="Segoe UI" panose="020B0502040204020203" pitchFamily="34" charset="0"/>
                <a:cs typeface="Segoe UI" panose="020B0502040204020203" pitchFamily="34" charset="0"/>
              </a:endParaRPr>
            </a:p>
          </p:txBody>
        </p:sp>
      </p:grpSp>
      <p:sp>
        <p:nvSpPr>
          <p:cNvPr id="28" name="Bent-Up Arrow 62">
            <a:extLst>
              <a:ext uri="{FF2B5EF4-FFF2-40B4-BE49-F238E27FC236}">
                <a16:creationId xmlns:a16="http://schemas.microsoft.com/office/drawing/2014/main" id="{70A3DC3F-C442-BB7E-9F54-815B8EA0B730}"/>
              </a:ext>
            </a:extLst>
          </p:cNvPr>
          <p:cNvSpPr/>
          <p:nvPr/>
        </p:nvSpPr>
        <p:spPr bwMode="auto">
          <a:xfrm rot="5400000">
            <a:off x="2487708" y="5140516"/>
            <a:ext cx="1065571" cy="469891"/>
          </a:xfrm>
          <a:prstGeom prst="bentUpArrow">
            <a:avLst/>
          </a:prstGeom>
          <a:solidFill>
            <a:srgbClr val="1F363C"/>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pt-PT" sz="1600" dirty="0">
              <a:solidFill>
                <a:prstClr val="black"/>
              </a:solidFill>
              <a:latin typeface="Segoe UI" panose="020B0502040204020203" pitchFamily="34" charset="0"/>
              <a:cs typeface="Segoe UI" panose="020B0502040204020203" pitchFamily="34" charset="0"/>
            </a:endParaRPr>
          </a:p>
        </p:txBody>
      </p:sp>
      <p:sp>
        <p:nvSpPr>
          <p:cNvPr id="29" name="TextBox 28">
            <a:extLst>
              <a:ext uri="{FF2B5EF4-FFF2-40B4-BE49-F238E27FC236}">
                <a16:creationId xmlns:a16="http://schemas.microsoft.com/office/drawing/2014/main" id="{2C4DA9EA-34E2-34D1-5099-404E8C5DF61D}"/>
              </a:ext>
            </a:extLst>
          </p:cNvPr>
          <p:cNvSpPr txBox="1">
            <a:spLocks noChangeArrowheads="1"/>
          </p:cNvSpPr>
          <p:nvPr/>
        </p:nvSpPr>
        <p:spPr bwMode="auto">
          <a:xfrm>
            <a:off x="3439768" y="4831220"/>
            <a:ext cx="2368200" cy="1338828"/>
          </a:xfrm>
          <a:prstGeom prst="rect">
            <a:avLst/>
          </a:prstGeom>
          <a:noFill/>
          <a:ln w="9525">
            <a:noFill/>
            <a:miter lim="800000"/>
            <a:headEnd/>
            <a:tailEnd/>
          </a:ln>
        </p:spPr>
        <p:txBody>
          <a:bodyPr wrap="square">
            <a:spAutoFit/>
          </a:bodyPr>
          <a:lstStyle/>
          <a:p>
            <a:pPr algn="ctr"/>
            <a:r>
              <a:rPr lang="pt-PT" sz="2000" b="1" dirty="0">
                <a:solidFill>
                  <a:srgbClr val="9CB1A0"/>
                </a:solidFill>
                <a:latin typeface="Segoe UI" panose="020B0502040204020203" pitchFamily="34" charset="0"/>
                <a:cs typeface="Segoe UI" panose="020B0502040204020203" pitchFamily="34" charset="0"/>
              </a:rPr>
              <a:t>Anual data</a:t>
            </a:r>
          </a:p>
          <a:p>
            <a:pPr algn="ctr"/>
            <a:endParaRPr lang="pt-PT" sz="700" b="1" dirty="0">
              <a:solidFill>
                <a:prstClr val="black">
                  <a:lumMod val="65000"/>
                  <a:lumOff val="35000"/>
                </a:prstClr>
              </a:solidFill>
              <a:latin typeface="Segoe UI" panose="020B0502040204020203" pitchFamily="34" charset="0"/>
              <a:cs typeface="Segoe UI" panose="020B0502040204020203" pitchFamily="34" charset="0"/>
            </a:endParaRPr>
          </a:p>
          <a:p>
            <a:pPr algn="ctr"/>
            <a:r>
              <a:rPr lang="pt-PT" b="1" dirty="0">
                <a:solidFill>
                  <a:srgbClr val="1F363C"/>
                </a:solidFill>
                <a:latin typeface="Segoe UI" panose="020B0502040204020203" pitchFamily="34" charset="0"/>
                <a:cs typeface="Segoe UI" panose="020B0502040204020203" pitchFamily="34" charset="0"/>
              </a:rPr>
              <a:t>IES – </a:t>
            </a:r>
            <a:r>
              <a:rPr lang="pt-PT" b="1" dirty="0" err="1">
                <a:solidFill>
                  <a:srgbClr val="1F363C"/>
                </a:solidFill>
                <a:latin typeface="Segoe UI" panose="020B0502040204020203" pitchFamily="34" charset="0"/>
                <a:cs typeface="Segoe UI" panose="020B0502040204020203" pitchFamily="34" charset="0"/>
              </a:rPr>
              <a:t>Simplified</a:t>
            </a:r>
            <a:r>
              <a:rPr lang="pt-PT" b="1" dirty="0">
                <a:solidFill>
                  <a:srgbClr val="1F363C"/>
                </a:solidFill>
                <a:latin typeface="Segoe UI" panose="020B0502040204020203" pitchFamily="34" charset="0"/>
                <a:cs typeface="Segoe UI" panose="020B0502040204020203" pitchFamily="34" charset="0"/>
              </a:rPr>
              <a:t> </a:t>
            </a:r>
            <a:r>
              <a:rPr lang="pt-PT" b="1" dirty="0" err="1">
                <a:solidFill>
                  <a:srgbClr val="1F363C"/>
                </a:solidFill>
                <a:latin typeface="Segoe UI" panose="020B0502040204020203" pitchFamily="34" charset="0"/>
                <a:cs typeface="Segoe UI" panose="020B0502040204020203" pitchFamily="34" charset="0"/>
              </a:rPr>
              <a:t>corporate</a:t>
            </a:r>
            <a:r>
              <a:rPr lang="pt-PT" b="1" dirty="0">
                <a:solidFill>
                  <a:srgbClr val="1F363C"/>
                </a:solidFill>
                <a:latin typeface="Segoe UI" panose="020B0502040204020203" pitchFamily="34" charset="0"/>
                <a:cs typeface="Segoe UI" panose="020B0502040204020203" pitchFamily="34" charset="0"/>
              </a:rPr>
              <a:t> </a:t>
            </a:r>
            <a:r>
              <a:rPr lang="pt-PT" b="1" dirty="0" err="1">
                <a:solidFill>
                  <a:srgbClr val="1F363C"/>
                </a:solidFill>
                <a:latin typeface="Segoe UI" panose="020B0502040204020203" pitchFamily="34" charset="0"/>
                <a:cs typeface="Segoe UI" panose="020B0502040204020203" pitchFamily="34" charset="0"/>
              </a:rPr>
              <a:t>information</a:t>
            </a:r>
            <a:endParaRPr lang="pt-PT" b="1" dirty="0">
              <a:solidFill>
                <a:srgbClr val="1F363C"/>
              </a:solidFill>
              <a:latin typeface="Segoe UI" panose="020B0502040204020203" pitchFamily="34" charset="0"/>
              <a:cs typeface="Segoe UI" panose="020B0502040204020203" pitchFamily="34" charset="0"/>
            </a:endParaRPr>
          </a:p>
        </p:txBody>
      </p:sp>
      <p:pic>
        <p:nvPicPr>
          <p:cNvPr id="30" name="Picture 2" descr="http://www.ies.gov.pt/site_IES/images/logo_ies.jpg">
            <a:extLst>
              <a:ext uri="{FF2B5EF4-FFF2-40B4-BE49-F238E27FC236}">
                <a16:creationId xmlns:a16="http://schemas.microsoft.com/office/drawing/2014/main" id="{FBD2458B-7223-18EA-0AA9-BFA96042471A}"/>
              </a:ext>
            </a:extLst>
          </p:cNvPr>
          <p:cNvPicPr>
            <a:picLocks noChangeAspect="1" noChangeArrowheads="1"/>
          </p:cNvPicPr>
          <p:nvPr/>
        </p:nvPicPr>
        <p:blipFill>
          <a:blip r:embed="rId8" cstate="print"/>
          <a:srcRect/>
          <a:stretch>
            <a:fillRect/>
          </a:stretch>
        </p:blipFill>
        <p:spPr bwMode="auto">
          <a:xfrm>
            <a:off x="2351584" y="5049230"/>
            <a:ext cx="1029600" cy="46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TextBox 30">
            <a:extLst>
              <a:ext uri="{FF2B5EF4-FFF2-40B4-BE49-F238E27FC236}">
                <a16:creationId xmlns:a16="http://schemas.microsoft.com/office/drawing/2014/main" id="{7856C79F-8493-0C84-242F-D268B402E59E}"/>
              </a:ext>
            </a:extLst>
          </p:cNvPr>
          <p:cNvSpPr txBox="1">
            <a:spLocks noChangeArrowheads="1"/>
          </p:cNvSpPr>
          <p:nvPr/>
        </p:nvSpPr>
        <p:spPr bwMode="auto">
          <a:xfrm>
            <a:off x="2212058" y="4149078"/>
            <a:ext cx="1291654" cy="369332"/>
          </a:xfrm>
          <a:prstGeom prst="rect">
            <a:avLst/>
          </a:prstGeom>
          <a:noFill/>
          <a:ln w="9525">
            <a:noFill/>
            <a:miter lim="800000"/>
            <a:headEnd/>
            <a:tailEnd/>
          </a:ln>
        </p:spPr>
        <p:txBody>
          <a:bodyPr wrap="square">
            <a:spAutoFit/>
          </a:bodyPr>
          <a:lstStyle/>
          <a:p>
            <a:pPr algn="ctr"/>
            <a:r>
              <a:rPr lang="pt-PT" b="1" dirty="0" err="1">
                <a:solidFill>
                  <a:srgbClr val="023F5A"/>
                </a:solidFill>
                <a:latin typeface="Segoe UI" panose="020B0502040204020203" pitchFamily="34" charset="0"/>
                <a:cs typeface="Segoe UI" panose="020B0502040204020203" pitchFamily="34" charset="0"/>
              </a:rPr>
              <a:t>Firms</a:t>
            </a:r>
            <a:endParaRPr lang="pt-PT" b="1" dirty="0">
              <a:solidFill>
                <a:srgbClr val="023F5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7271107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01. </a:t>
            </a:r>
            <a:r>
              <a:rPr lang="pt-PT" sz="2000" dirty="0" err="1"/>
              <a:t>motivation</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grpSp>
        <p:nvGrpSpPr>
          <p:cNvPr id="7" name="Group 6">
            <a:extLst>
              <a:ext uri="{FF2B5EF4-FFF2-40B4-BE49-F238E27FC236}">
                <a16:creationId xmlns:a16="http://schemas.microsoft.com/office/drawing/2014/main" id="{F8AA12A4-F3CB-125C-7ADC-09257B084EA7}"/>
              </a:ext>
            </a:extLst>
          </p:cNvPr>
          <p:cNvGrpSpPr/>
          <p:nvPr/>
        </p:nvGrpSpPr>
        <p:grpSpPr>
          <a:xfrm>
            <a:off x="610216" y="1346828"/>
            <a:ext cx="4896907" cy="792000"/>
            <a:chOff x="730047" y="2304462"/>
            <a:chExt cx="4896907" cy="792000"/>
          </a:xfrm>
        </p:grpSpPr>
        <p:sp>
          <p:nvSpPr>
            <p:cNvPr id="8" name="TextBox 7">
              <a:extLst>
                <a:ext uri="{FF2B5EF4-FFF2-40B4-BE49-F238E27FC236}">
                  <a16:creationId xmlns:a16="http://schemas.microsoft.com/office/drawing/2014/main" id="{E42C3619-CC30-42AD-99A2-A2E8B63321CF}"/>
                </a:ext>
              </a:extLst>
            </p:cNvPr>
            <p:cNvSpPr txBox="1"/>
            <p:nvPr/>
          </p:nvSpPr>
          <p:spPr>
            <a:xfrm>
              <a:off x="1562954" y="2380662"/>
              <a:ext cx="4064000"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Manual upload of consolidated financial information.</a:t>
              </a:r>
            </a:p>
          </p:txBody>
        </p:sp>
        <p:pic>
          <p:nvPicPr>
            <p:cNvPr id="10" name="Picture 6" descr="https://static.thenounproject.com/png/1316680-200.png">
              <a:extLst>
                <a:ext uri="{FF2B5EF4-FFF2-40B4-BE49-F238E27FC236}">
                  <a16:creationId xmlns:a16="http://schemas.microsoft.com/office/drawing/2014/main" id="{D1C488DB-E666-EB28-A3E1-A0984DAE78C6}"/>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047" y="2304462"/>
              <a:ext cx="792000" cy="79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7DB7CFBC-7E83-E092-70D8-69337690442E}"/>
              </a:ext>
            </a:extLst>
          </p:cNvPr>
          <p:cNvGrpSpPr/>
          <p:nvPr/>
        </p:nvGrpSpPr>
        <p:grpSpPr>
          <a:xfrm>
            <a:off x="6302910" y="1293459"/>
            <a:ext cx="5156404" cy="875046"/>
            <a:chOff x="730046" y="5413365"/>
            <a:chExt cx="5156404" cy="875046"/>
          </a:xfrm>
        </p:grpSpPr>
        <p:pic>
          <p:nvPicPr>
            <p:cNvPr id="12" name="Picture 8" descr="https://static.thenounproject.com/png/1946219-200.png">
              <a:extLst>
                <a:ext uri="{FF2B5EF4-FFF2-40B4-BE49-F238E27FC236}">
                  <a16:creationId xmlns:a16="http://schemas.microsoft.com/office/drawing/2014/main" id="{6BCD70F2-EE70-516D-448D-DC1DF07D81E1}"/>
                </a:ext>
              </a:extLst>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046" y="5413365"/>
              <a:ext cx="792000" cy="792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36265416-3736-A870-A8F7-D964A508A782}"/>
                </a:ext>
              </a:extLst>
            </p:cNvPr>
            <p:cNvSpPr/>
            <p:nvPr/>
          </p:nvSpPr>
          <p:spPr>
            <a:xfrm>
              <a:off x="1598749" y="5642080"/>
              <a:ext cx="4287701" cy="646331"/>
            </a:xfrm>
            <a:prstGeom prst="rect">
              <a:avLst/>
            </a:prstGeom>
          </p:spPr>
          <p:txBody>
            <a:bodyPr wrap="square">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Semi-automatic extraction of information from PDFs.</a:t>
              </a:r>
            </a:p>
          </p:txBody>
        </p:sp>
      </p:grpSp>
      <p:sp>
        <p:nvSpPr>
          <p:cNvPr id="14" name="Down Arrow 26">
            <a:extLst>
              <a:ext uri="{FF2B5EF4-FFF2-40B4-BE49-F238E27FC236}">
                <a16:creationId xmlns:a16="http://schemas.microsoft.com/office/drawing/2014/main" id="{4B1A45BE-9950-0626-A049-705CFAF4C336}"/>
              </a:ext>
            </a:extLst>
          </p:cNvPr>
          <p:cNvSpPr/>
          <p:nvPr/>
        </p:nvSpPr>
        <p:spPr>
          <a:xfrm rot="16200000">
            <a:off x="5294687" y="1538185"/>
            <a:ext cx="424873" cy="5759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atin typeface="Open Sans" panose="020B0606030504020204" pitchFamily="34" charset="0"/>
              <a:ea typeface="Open Sans" panose="020B0606030504020204" pitchFamily="34" charset="0"/>
              <a:cs typeface="Open Sans" panose="020B0606030504020204" pitchFamily="34" charset="0"/>
            </a:endParaRPr>
          </a:p>
        </p:txBody>
      </p:sp>
      <p:pic>
        <p:nvPicPr>
          <p:cNvPr id="15" name="Picture 14">
            <a:extLst>
              <a:ext uri="{FF2B5EF4-FFF2-40B4-BE49-F238E27FC236}">
                <a16:creationId xmlns:a16="http://schemas.microsoft.com/office/drawing/2014/main" id="{6071438D-7E36-583B-6D3E-EAB836E5C42D}"/>
              </a:ext>
            </a:extLst>
          </p:cNvPr>
          <p:cNvPicPr>
            <a:picLocks noChangeAspect="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1111" r="11032" b="13333"/>
          <a:stretch/>
        </p:blipFill>
        <p:spPr>
          <a:xfrm>
            <a:off x="2852999" y="3390124"/>
            <a:ext cx="1244660" cy="1385493"/>
          </a:xfrm>
          <a:prstGeom prst="rect">
            <a:avLst/>
          </a:prstGeom>
        </p:spPr>
      </p:pic>
      <p:sp>
        <p:nvSpPr>
          <p:cNvPr id="16" name="Right Arrow 30">
            <a:extLst>
              <a:ext uri="{FF2B5EF4-FFF2-40B4-BE49-F238E27FC236}">
                <a16:creationId xmlns:a16="http://schemas.microsoft.com/office/drawing/2014/main" id="{7FBD04A5-3C8D-61CD-F6EF-3F27907AE25E}"/>
              </a:ext>
            </a:extLst>
          </p:cNvPr>
          <p:cNvSpPr/>
          <p:nvPr/>
        </p:nvSpPr>
        <p:spPr>
          <a:xfrm>
            <a:off x="4530238" y="3890780"/>
            <a:ext cx="1968138" cy="435429"/>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9" name="Picture 12" descr="PDF to XLS Converter - My PDF Tools - 100% FREE!">
            <a:extLst>
              <a:ext uri="{FF2B5EF4-FFF2-40B4-BE49-F238E27FC236}">
                <a16:creationId xmlns:a16="http://schemas.microsoft.com/office/drawing/2014/main" id="{AAF2D957-F1FE-1390-62B1-15F282F4C8A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9878" y="3382683"/>
            <a:ext cx="1451622" cy="145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545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2169" b="32169"/>
          <a:stretch>
            <a:fillRect/>
          </a:stretch>
        </p:blipFill>
        <p:spPr/>
      </p:pic>
      <p:sp>
        <p:nvSpPr>
          <p:cNvPr id="8" name="Rectangle 7"/>
          <p:cNvSpPr/>
          <p:nvPr/>
        </p:nvSpPr>
        <p:spPr>
          <a:xfrm>
            <a:off x="360000" y="360000"/>
            <a:ext cx="11473200" cy="613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5" name="Title 4"/>
          <p:cNvSpPr>
            <a:spLocks noGrp="1"/>
          </p:cNvSpPr>
          <p:nvPr>
            <p:ph type="title"/>
          </p:nvPr>
        </p:nvSpPr>
        <p:spPr>
          <a:xfrm>
            <a:off x="719999" y="720000"/>
            <a:ext cx="6087201" cy="1170230"/>
          </a:xfrm>
        </p:spPr>
        <p:txBody>
          <a:bodyPr/>
          <a:lstStyle/>
          <a:p>
            <a:r>
              <a:rPr lang="pt-PT" dirty="0" err="1"/>
              <a:t>framework</a:t>
            </a:r>
            <a:endParaRPr lang="pt-PT" dirty="0"/>
          </a:p>
        </p:txBody>
      </p:sp>
      <p:sp>
        <p:nvSpPr>
          <p:cNvPr id="7" name="Rectangle 6"/>
          <p:cNvSpPr/>
          <p:nvPr/>
        </p:nvSpPr>
        <p:spPr>
          <a:xfrm>
            <a:off x="9938160" y="4866784"/>
            <a:ext cx="1688283" cy="1631216"/>
          </a:xfrm>
          <a:prstGeom prst="rect">
            <a:avLst/>
          </a:prstGeom>
        </p:spPr>
        <p:txBody>
          <a:bodyPr wrap="none">
            <a:spAutoFit/>
          </a:bodyPr>
          <a:lstStyle/>
          <a:p>
            <a:pPr algn="ctr"/>
            <a:r>
              <a:rPr lang="pt-PT" sz="10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02</a:t>
            </a:r>
          </a:p>
        </p:txBody>
      </p:sp>
    </p:spTree>
    <p:extLst>
      <p:ext uri="{BB962C8B-B14F-4D97-AF65-F5344CB8AC3E}">
        <p14:creationId xmlns:p14="http://schemas.microsoft.com/office/powerpoint/2010/main" val="3871642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6"/>
          </p:nvPr>
        </p:nvSpPr>
        <p:spPr>
          <a:xfrm>
            <a:off x="715200" y="1405394"/>
            <a:ext cx="10756800" cy="4885575"/>
          </a:xfrm>
        </p:spPr>
        <p:txBody>
          <a:bodyPr/>
          <a:lstStyle/>
          <a:p>
            <a:pPr marL="285750" lvl="1" indent="-285750">
              <a:lnSpc>
                <a:spcPct val="150000"/>
              </a:lnSpc>
              <a:spcBef>
                <a:spcPts val="0"/>
              </a:spcBef>
              <a:buFont typeface="Arial" panose="020B0604020202020204" pitchFamily="34" charset="0"/>
              <a:buChar char="•"/>
            </a:pPr>
            <a:r>
              <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Text mining methods aim to extract relevant information from documents in PDF format. </a:t>
            </a:r>
          </a:p>
          <a:p>
            <a:pPr lvl="1">
              <a:lnSpc>
                <a:spcPct val="150000"/>
              </a:lnSpc>
              <a:spcBef>
                <a:spcPts val="0"/>
              </a:spcBef>
            </a:pPr>
            <a:endPar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lvl="1" indent="-285750">
              <a:lnSpc>
                <a:spcPct val="150000"/>
              </a:lnSpc>
              <a:spcBef>
                <a:spcPts val="0"/>
              </a:spcBef>
              <a:buFont typeface="Arial" panose="020B0604020202020204" pitchFamily="34" charset="0"/>
              <a:buChar char="•"/>
            </a:pPr>
            <a:r>
              <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Through the exploration of the PDF files, the </a:t>
            </a:r>
            <a:r>
              <a:rPr lang="en-US"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mail goal </a:t>
            </a:r>
            <a:r>
              <a:rPr lang="en-US"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is applying different text mining techniques that allow the identification and extraction of relevant data. </a:t>
            </a:r>
            <a:endParaRPr lang="pt-PT" dirty="0"/>
          </a:p>
          <a:p>
            <a:endParaRPr lang="pt-PT" dirty="0"/>
          </a:p>
          <a:p>
            <a:endParaRPr lang="pt-PT" dirty="0"/>
          </a:p>
        </p:txBody>
      </p:sp>
      <p:sp>
        <p:nvSpPr>
          <p:cNvPr id="2" name="Title 1"/>
          <p:cNvSpPr>
            <a:spLocks noGrp="1"/>
          </p:cNvSpPr>
          <p:nvPr>
            <p:ph type="title"/>
          </p:nvPr>
        </p:nvSpPr>
        <p:spPr/>
        <p:txBody>
          <a:bodyPr/>
          <a:lstStyle/>
          <a:p>
            <a:r>
              <a:rPr lang="pt-PT" sz="2000" dirty="0"/>
              <a:t>02. </a:t>
            </a:r>
            <a:r>
              <a:rPr lang="pt-PT" sz="2000" dirty="0" err="1"/>
              <a:t>framework</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sp>
        <p:nvSpPr>
          <p:cNvPr id="4" name="TextBox 3">
            <a:extLst>
              <a:ext uri="{FF2B5EF4-FFF2-40B4-BE49-F238E27FC236}">
                <a16:creationId xmlns:a16="http://schemas.microsoft.com/office/drawing/2014/main" id="{45594E10-4F8A-D782-2846-D032F33EF585}"/>
              </a:ext>
            </a:extLst>
          </p:cNvPr>
          <p:cNvSpPr txBox="1"/>
          <p:nvPr/>
        </p:nvSpPr>
        <p:spPr>
          <a:xfrm>
            <a:off x="1546789" y="5031126"/>
            <a:ext cx="10092583" cy="923330"/>
          </a:xfrm>
          <a:prstGeom prst="rect">
            <a:avLst/>
          </a:prstGeom>
          <a:noFill/>
        </p:spPr>
        <p:txBody>
          <a:bodyPr wrap="square" rtlCol="0">
            <a:spAutoFit/>
          </a:bodyPr>
          <a:lstStyle/>
          <a:p>
            <a:pPr algn="just"/>
            <a:r>
              <a:rPr lang="en-GB" b="1" dirty="0">
                <a:solidFill>
                  <a:srgbClr val="003365"/>
                </a:solidFill>
                <a:latin typeface="Open Sans Condensed" panose="020B0806030504020204" pitchFamily="34" charset="0"/>
                <a:ea typeface="Open Sans Condensed" panose="020B0806030504020204" pitchFamily="34" charset="0"/>
                <a:cs typeface="Open Sans Condensed" panose="020B0806030504020204" pitchFamily="34" charset="0"/>
              </a:rPr>
              <a:t>The algorithm should be able to: 1) </a:t>
            </a:r>
            <a:r>
              <a:rPr lang="en-US" b="1" dirty="0">
                <a:solidFill>
                  <a:srgbClr val="003365"/>
                </a:solidFill>
                <a:latin typeface="Open Sans Condensed" panose="020B0806030504020204" pitchFamily="34" charset="0"/>
                <a:ea typeface="Open Sans Condensed" panose="020B0806030504020204" pitchFamily="34" charset="0"/>
                <a:cs typeface="Open Sans Condensed" panose="020B0806030504020204" pitchFamily="34" charset="0"/>
              </a:rPr>
              <a:t>identify which pages of the Financial Statements contain the Income Statement and the Statement of Financial Position; and 2) extract these data.</a:t>
            </a:r>
          </a:p>
          <a:p>
            <a:pPr marL="285750" indent="-285750">
              <a:buFont typeface="Arial" panose="020B0604020202020204" pitchFamily="34" charset="0"/>
              <a:buChar char="•"/>
            </a:pPr>
            <a:endParaRPr lang="en-GB" b="1" dirty="0">
              <a:solidFill>
                <a:srgbClr val="003365"/>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8" name="Rectangle 7">
            <a:extLst>
              <a:ext uri="{FF2B5EF4-FFF2-40B4-BE49-F238E27FC236}">
                <a16:creationId xmlns:a16="http://schemas.microsoft.com/office/drawing/2014/main" id="{F9CFAD63-5F92-F2B0-B232-FB2528949D25}"/>
              </a:ext>
            </a:extLst>
          </p:cNvPr>
          <p:cNvSpPr/>
          <p:nvPr/>
        </p:nvSpPr>
        <p:spPr>
          <a:xfrm>
            <a:off x="715200" y="3380379"/>
            <a:ext cx="10688106" cy="1308050"/>
          </a:xfrm>
          <a:prstGeom prst="rect">
            <a:avLst/>
          </a:prstGeom>
        </p:spPr>
        <p:txBody>
          <a:bodyPr wrap="square">
            <a:spAutoFit/>
          </a:bodyPr>
          <a:lstStyle/>
          <a:p>
            <a:pPr>
              <a:spcAft>
                <a:spcPts val="600"/>
              </a:spcAft>
            </a:pPr>
            <a:r>
              <a:rPr lang="pt-PT" sz="1600" b="1" u="sng" dirty="0">
                <a:latin typeface="Open Sans" panose="020B0606030504020204" pitchFamily="34" charset="0"/>
                <a:ea typeface="Open Sans" panose="020B0606030504020204" pitchFamily="34" charset="0"/>
                <a:cs typeface="Open Sans" panose="020B0606030504020204" pitchFamily="34" charset="0"/>
              </a:rPr>
              <a:t>SAMPLE</a:t>
            </a:r>
            <a:r>
              <a:rPr lang="pt-PT" sz="1600" b="1"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Consolidated</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annual</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reports</a:t>
            </a:r>
            <a:r>
              <a:rPr lang="pt-PT" sz="1600" spc="100" dirty="0">
                <a:latin typeface="Open Sans" panose="020B0606030504020204" pitchFamily="34" charset="0"/>
                <a:ea typeface="Open Sans" panose="020B0606030504020204" pitchFamily="34" charset="0"/>
                <a:cs typeface="Open Sans" panose="020B0606030504020204" pitchFamily="34" charset="0"/>
              </a:rPr>
              <a:t> for </a:t>
            </a:r>
            <a:r>
              <a:rPr lang="pt-PT" sz="1600" spc="100" dirty="0" err="1">
                <a:latin typeface="Open Sans" panose="020B0606030504020204" pitchFamily="34" charset="0"/>
                <a:ea typeface="Open Sans" panose="020B0606030504020204" pitchFamily="34" charset="0"/>
                <a:cs typeface="Open Sans" panose="020B0606030504020204" pitchFamily="34" charset="0"/>
              </a:rPr>
              <a:t>listed</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groups</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or</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available</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at</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companies</a:t>
            </a:r>
            <a:r>
              <a:rPr lang="pt-PT" sz="1600" spc="100" dirty="0">
                <a:latin typeface="Open Sans" panose="020B0606030504020204" pitchFamily="34" charset="0"/>
                <a:ea typeface="Open Sans" panose="020B0606030504020204" pitchFamily="34" charset="0"/>
                <a:cs typeface="Open Sans" panose="020B0606030504020204" pitchFamily="34" charset="0"/>
              </a:rPr>
              <a:t> websites</a:t>
            </a:r>
            <a:endParaRPr lang="en-GB" sz="1600" spc="1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endParaRPr lang="pt-PT" sz="1600" b="1" u="sng"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r>
              <a:rPr lang="en-GB" sz="1600" b="1" u="sng" dirty="0">
                <a:latin typeface="Open Sans" panose="020B0606030504020204" pitchFamily="34" charset="0"/>
                <a:ea typeface="Open Sans" panose="020B0606030504020204" pitchFamily="34" charset="0"/>
                <a:cs typeface="Open Sans" panose="020B0606030504020204" pitchFamily="34" charset="0"/>
              </a:rPr>
              <a:t>DATA</a:t>
            </a:r>
            <a:r>
              <a:rPr lang="en-GB" sz="1600" b="1" dirty="0">
                <a:latin typeface="Open Sans" panose="020B0606030504020204" pitchFamily="34" charset="0"/>
                <a:ea typeface="Open Sans" panose="020B0606030504020204" pitchFamily="34" charset="0"/>
                <a:cs typeface="Open Sans" panose="020B0606030504020204" pitchFamily="34" charset="0"/>
              </a:rPr>
              <a:t>: </a:t>
            </a:r>
            <a:r>
              <a:rPr lang="pt-PT" sz="1600" spc="100" dirty="0">
                <a:latin typeface="Open Sans" panose="020B0606030504020204" pitchFamily="34" charset="0"/>
                <a:ea typeface="Open Sans" panose="020B0606030504020204" pitchFamily="34" charset="0"/>
                <a:cs typeface="Open Sans" panose="020B0606030504020204" pitchFamily="34" charset="0"/>
              </a:rPr>
              <a:t>Financial </a:t>
            </a:r>
            <a:r>
              <a:rPr lang="pt-PT" sz="1600" spc="100" dirty="0" err="1">
                <a:latin typeface="Open Sans" panose="020B0606030504020204" pitchFamily="34" charset="0"/>
                <a:ea typeface="Open Sans" panose="020B0606030504020204" pitchFamily="34" charset="0"/>
                <a:cs typeface="Open Sans" panose="020B0606030504020204" pitchFamily="34" charset="0"/>
              </a:rPr>
              <a:t>statements</a:t>
            </a:r>
            <a:r>
              <a:rPr lang="pt-PT" sz="1600" spc="100" dirty="0">
                <a:latin typeface="Open Sans" panose="020B0606030504020204" pitchFamily="34" charset="0"/>
                <a:ea typeface="Open Sans" panose="020B0606030504020204" pitchFamily="34" charset="0"/>
                <a:cs typeface="Open Sans" panose="020B0606030504020204" pitchFamily="34" charset="0"/>
              </a:rPr>
              <a:t> in </a:t>
            </a:r>
            <a:r>
              <a:rPr lang="pt-PT" sz="1600" spc="100" dirty="0" err="1">
                <a:latin typeface="Open Sans" panose="020B0606030504020204" pitchFamily="34" charset="0"/>
                <a:ea typeface="Open Sans" panose="020B0606030504020204" pitchFamily="34" charset="0"/>
                <a:cs typeface="Open Sans" panose="020B0606030504020204" pitchFamily="34" charset="0"/>
              </a:rPr>
              <a:t>annual</a:t>
            </a:r>
            <a:r>
              <a:rPr lang="pt-PT" sz="1600" spc="100" dirty="0">
                <a:latin typeface="Open Sans" panose="020B0606030504020204" pitchFamily="34" charset="0"/>
                <a:ea typeface="Open Sans" panose="020B0606030504020204" pitchFamily="34" charset="0"/>
                <a:cs typeface="Open Sans" panose="020B0606030504020204" pitchFamily="34" charset="0"/>
              </a:rPr>
              <a:t> </a:t>
            </a:r>
            <a:r>
              <a:rPr lang="pt-PT" sz="1600" spc="100" dirty="0" err="1">
                <a:latin typeface="Open Sans" panose="020B0606030504020204" pitchFamily="34" charset="0"/>
                <a:ea typeface="Open Sans" panose="020B0606030504020204" pitchFamily="34" charset="0"/>
                <a:cs typeface="Open Sans" panose="020B0606030504020204" pitchFamily="34" charset="0"/>
              </a:rPr>
              <a:t>reports</a:t>
            </a:r>
            <a:r>
              <a:rPr lang="pt-PT" sz="1600" spc="100" dirty="0">
                <a:latin typeface="Open Sans" panose="020B0606030504020204" pitchFamily="34" charset="0"/>
                <a:ea typeface="Open Sans" panose="020B0606030504020204" pitchFamily="34" charset="0"/>
                <a:cs typeface="Open Sans" panose="020B0606030504020204" pitchFamily="34" charset="0"/>
              </a:rPr>
              <a:t> in a PDF </a:t>
            </a:r>
            <a:r>
              <a:rPr lang="pt-PT" sz="1600" spc="100" dirty="0" err="1">
                <a:latin typeface="Open Sans" panose="020B0606030504020204" pitchFamily="34" charset="0"/>
                <a:ea typeface="Open Sans" panose="020B0606030504020204" pitchFamily="34" charset="0"/>
                <a:cs typeface="Open Sans" panose="020B0606030504020204" pitchFamily="34" charset="0"/>
              </a:rPr>
              <a:t>format</a:t>
            </a:r>
            <a:endParaRPr lang="en-GB" sz="1600" spc="100" dirty="0">
              <a:latin typeface="Open Sans" panose="020B0606030504020204" pitchFamily="34" charset="0"/>
              <a:ea typeface="Open Sans" panose="020B0606030504020204" pitchFamily="34" charset="0"/>
              <a:cs typeface="Open Sans" panose="020B0606030504020204" pitchFamily="34" charset="0"/>
            </a:endParaRPr>
          </a:p>
          <a:p>
            <a:pPr>
              <a:spcAft>
                <a:spcPts val="600"/>
              </a:spcAft>
            </a:pP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B7A5FA5-B817-4A1B-1BC4-A71C2E5A8F27}"/>
              </a:ext>
            </a:extLst>
          </p:cNvPr>
          <p:cNvSpPr txBox="1"/>
          <p:nvPr/>
        </p:nvSpPr>
        <p:spPr>
          <a:xfrm>
            <a:off x="715200" y="5031126"/>
            <a:ext cx="6883636" cy="338554"/>
          </a:xfrm>
          <a:prstGeom prst="rect">
            <a:avLst/>
          </a:prstGeom>
          <a:noFill/>
        </p:spPr>
        <p:txBody>
          <a:bodyPr wrap="square">
            <a:spAutoFit/>
          </a:bodyPr>
          <a:lstStyle/>
          <a:p>
            <a:r>
              <a:rPr lang="en-GB" sz="1600" b="1" u="sng" dirty="0">
                <a:latin typeface="Open Sans" panose="020B0606030504020204" pitchFamily="34" charset="0"/>
                <a:ea typeface="Open Sans" panose="020B0606030504020204" pitchFamily="34" charset="0"/>
                <a:cs typeface="Open Sans" panose="020B0606030504020204" pitchFamily="34" charset="0"/>
              </a:rPr>
              <a:t>GOAL</a:t>
            </a:r>
            <a:r>
              <a:rPr lang="en-GB" sz="1600" b="1" dirty="0">
                <a:latin typeface="Open Sans" panose="020B0606030504020204" pitchFamily="34" charset="0"/>
                <a:ea typeface="Open Sans" panose="020B0606030504020204" pitchFamily="34" charset="0"/>
                <a:cs typeface="Open Sans" panose="020B0606030504020204" pitchFamily="34" charset="0"/>
              </a:rPr>
              <a:t>: </a:t>
            </a:r>
            <a:endParaRPr lang="pt-PT" sz="1600" dirty="0"/>
          </a:p>
        </p:txBody>
      </p:sp>
    </p:spTree>
    <p:extLst>
      <p:ext uri="{BB962C8B-B14F-4D97-AF65-F5344CB8AC3E}">
        <p14:creationId xmlns:p14="http://schemas.microsoft.com/office/powerpoint/2010/main" val="3853574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z="2000" dirty="0"/>
              <a:t>02. </a:t>
            </a:r>
            <a:r>
              <a:rPr lang="pt-PT" sz="2000" dirty="0" err="1"/>
              <a:t>framework</a:t>
            </a:r>
            <a:endParaRPr lang="pt-PT" sz="2000" dirty="0"/>
          </a:p>
        </p:txBody>
      </p:sp>
      <p:sp>
        <p:nvSpPr>
          <p:cNvPr id="5" name="Date Placeholder 4"/>
          <p:cNvSpPr>
            <a:spLocks noGrp="1"/>
          </p:cNvSpPr>
          <p:nvPr>
            <p:ph type="dt" sz="half" idx="2"/>
          </p:nvPr>
        </p:nvSpPr>
        <p:spPr/>
        <p:txBody>
          <a:bodyPr/>
          <a:lstStyle/>
          <a:p>
            <a:pPr algn="r"/>
            <a:r>
              <a:rPr lang="pt-PT" dirty="0" err="1"/>
              <a:t>april</a:t>
            </a:r>
            <a:r>
              <a:rPr lang="pt-PT" dirty="0"/>
              <a:t> 2023</a:t>
            </a:r>
          </a:p>
        </p:txBody>
      </p:sp>
      <p:sp>
        <p:nvSpPr>
          <p:cNvPr id="6" name="Footer Placeholder 5"/>
          <p:cNvSpPr>
            <a:spLocks noGrp="1"/>
          </p:cNvSpPr>
          <p:nvPr>
            <p:ph type="ftr" sz="quarter" idx="3"/>
          </p:nvPr>
        </p:nvSpPr>
        <p:spPr/>
        <p:txBody>
          <a:bodyPr/>
          <a:lstStyle/>
          <a:p>
            <a:pPr algn="l"/>
            <a:r>
              <a:rPr lang="en-US" dirty="0"/>
              <a:t>Text mining of companies' annual reports in PDF format</a:t>
            </a:r>
            <a:br>
              <a:rPr lang="pt-PT" dirty="0"/>
            </a:br>
            <a:endParaRPr lang="pt-PT" dirty="0"/>
          </a:p>
        </p:txBody>
      </p:sp>
      <p:pic>
        <p:nvPicPr>
          <p:cNvPr id="15" name="Picture 14">
            <a:extLst>
              <a:ext uri="{FF2B5EF4-FFF2-40B4-BE49-F238E27FC236}">
                <a16:creationId xmlns:a16="http://schemas.microsoft.com/office/drawing/2014/main" id="{6071438D-7E36-583B-6D3E-EAB836E5C42D}"/>
              </a:ext>
            </a:extLst>
          </p:cNvPr>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1111" r="11032" b="13333"/>
          <a:stretch/>
        </p:blipFill>
        <p:spPr>
          <a:xfrm>
            <a:off x="1648041" y="3441938"/>
            <a:ext cx="867200" cy="965324"/>
          </a:xfrm>
          <a:prstGeom prst="rect">
            <a:avLst/>
          </a:prstGeom>
        </p:spPr>
      </p:pic>
      <p:sp>
        <p:nvSpPr>
          <p:cNvPr id="16" name="Right Arrow 30">
            <a:extLst>
              <a:ext uri="{FF2B5EF4-FFF2-40B4-BE49-F238E27FC236}">
                <a16:creationId xmlns:a16="http://schemas.microsoft.com/office/drawing/2014/main" id="{7FBD04A5-3C8D-61CD-F6EF-3F27907AE25E}"/>
              </a:ext>
            </a:extLst>
          </p:cNvPr>
          <p:cNvSpPr/>
          <p:nvPr/>
        </p:nvSpPr>
        <p:spPr>
          <a:xfrm>
            <a:off x="2590337" y="3808299"/>
            <a:ext cx="1038223" cy="303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18" name="Picture 8" descr="python - Apex Ensino">
            <a:extLst>
              <a:ext uri="{FF2B5EF4-FFF2-40B4-BE49-F238E27FC236}">
                <a16:creationId xmlns:a16="http://schemas.microsoft.com/office/drawing/2014/main" id="{59089542-C63F-5A64-1082-0E9531109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7665" y="4103700"/>
            <a:ext cx="1074871" cy="10326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PDF to XLS Converter - My PDF Tools - 100% FREE!">
            <a:extLst>
              <a:ext uri="{FF2B5EF4-FFF2-40B4-BE49-F238E27FC236}">
                <a16:creationId xmlns:a16="http://schemas.microsoft.com/office/drawing/2014/main" id="{AAF2D957-F1FE-1390-62B1-15F282F4C8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49919" y="3408889"/>
            <a:ext cx="1011399" cy="101139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30">
            <a:extLst>
              <a:ext uri="{FF2B5EF4-FFF2-40B4-BE49-F238E27FC236}">
                <a16:creationId xmlns:a16="http://schemas.microsoft.com/office/drawing/2014/main" id="{D416EB5C-C941-5993-0998-70F9346956C0}"/>
              </a:ext>
            </a:extLst>
          </p:cNvPr>
          <p:cNvSpPr/>
          <p:nvPr/>
        </p:nvSpPr>
        <p:spPr>
          <a:xfrm>
            <a:off x="8041136" y="3832509"/>
            <a:ext cx="1038223" cy="30338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4" name="Text Placeholder 8">
            <a:extLst>
              <a:ext uri="{FF2B5EF4-FFF2-40B4-BE49-F238E27FC236}">
                <a16:creationId xmlns:a16="http://schemas.microsoft.com/office/drawing/2014/main" id="{CDC3C1B9-D169-A9EE-A7F6-09832F90AC05}"/>
              </a:ext>
            </a:extLst>
          </p:cNvPr>
          <p:cNvSpPr>
            <a:spLocks noGrp="1"/>
          </p:cNvSpPr>
          <p:nvPr>
            <p:ph type="body" sz="quarter" idx="16"/>
          </p:nvPr>
        </p:nvSpPr>
        <p:spPr>
          <a:xfrm>
            <a:off x="715200" y="1405394"/>
            <a:ext cx="10756800" cy="4885575"/>
          </a:xfrm>
        </p:spPr>
        <p:txBody>
          <a:bodyPr/>
          <a:lstStyle/>
          <a:p>
            <a:pPr marL="285750" lvl="1" indent="-285750">
              <a:lnSpc>
                <a:spcPct val="150000"/>
              </a:lnSpc>
              <a:spcBef>
                <a:spcPts val="0"/>
              </a:spcBef>
              <a:buFont typeface="Arial" panose="020B0604020202020204" pitchFamily="34" charset="0"/>
              <a:buChar char="•"/>
            </a:pP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importante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aspects</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qualitative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implementation</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model</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is</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choice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of</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the</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optimal</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software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and</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t-PT" sz="1600" cap="none" spc="1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also</a:t>
            </a:r>
            <a:r>
              <a:rPr lang="pt-PT" sz="1600"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1">
              <a:lnSpc>
                <a:spcPct val="150000"/>
              </a:lnSpc>
              <a:spcBef>
                <a:spcPts val="0"/>
              </a:spcBef>
            </a:pPr>
            <a:endParaRPr lang="pt-PT" sz="1600" b="1" cap="none" spc="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endParaRPr lang="pt-PT" dirty="0"/>
          </a:p>
          <a:p>
            <a:endParaRPr lang="pt-PT" dirty="0"/>
          </a:p>
          <a:p>
            <a:endParaRPr lang="pt-PT" dirty="0"/>
          </a:p>
          <a:p>
            <a:endParaRPr lang="pt-PT" dirty="0"/>
          </a:p>
        </p:txBody>
      </p:sp>
      <p:pic>
        <p:nvPicPr>
          <p:cNvPr id="9" name="Picture 4" descr="File:R logo.svg - Wikimedia Commons">
            <a:extLst>
              <a:ext uri="{FF2B5EF4-FFF2-40B4-BE49-F238E27FC236}">
                <a16:creationId xmlns:a16="http://schemas.microsoft.com/office/drawing/2014/main" id="{3B46DF8F-6006-9CE0-A612-620AB4F62D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7554" y="2782827"/>
            <a:ext cx="1162106" cy="9006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DataRobot Logo Vector (.SVG + .PNG)">
            <a:extLst>
              <a:ext uri="{FF2B5EF4-FFF2-40B4-BE49-F238E27FC236}">
                <a16:creationId xmlns:a16="http://schemas.microsoft.com/office/drawing/2014/main" id="{12EB5863-74BF-3D96-7E06-750684D95C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5512" y="2529478"/>
            <a:ext cx="2016087" cy="13440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Our Journey to ML with a Purpose | KNIME">
            <a:extLst>
              <a:ext uri="{FF2B5EF4-FFF2-40B4-BE49-F238E27FC236}">
                <a16:creationId xmlns:a16="http://schemas.microsoft.com/office/drawing/2014/main" id="{F41B3A70-8DF6-1AB9-C0C5-9211B4B678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47837" y="4019298"/>
            <a:ext cx="2018042" cy="105610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383C84EF-35DE-E672-6746-09EFEAF4AD40}"/>
              </a:ext>
            </a:extLst>
          </p:cNvPr>
          <p:cNvSpPr/>
          <p:nvPr/>
        </p:nvSpPr>
        <p:spPr>
          <a:xfrm>
            <a:off x="3697302" y="2589989"/>
            <a:ext cx="4195985" cy="2649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41665070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ores Banco de Portugal - PPT">
      <a:dk1>
        <a:sysClr val="windowText" lastClr="000000"/>
      </a:dk1>
      <a:lt1>
        <a:sysClr val="window" lastClr="FFFFFF"/>
      </a:lt1>
      <a:dk2>
        <a:srgbClr val="9B7D40"/>
      </a:dk2>
      <a:lt2>
        <a:srgbClr val="FFFFFF"/>
      </a:lt2>
      <a:accent1>
        <a:srgbClr val="F2C851"/>
      </a:accent1>
      <a:accent2>
        <a:srgbClr val="00467A"/>
      </a:accent2>
      <a:accent3>
        <a:srgbClr val="ED1A3B"/>
      </a:accent3>
      <a:accent4>
        <a:srgbClr val="326831"/>
      </a:accent4>
      <a:accent5>
        <a:srgbClr val="F58232"/>
      </a:accent5>
      <a:accent6>
        <a:srgbClr val="898989"/>
      </a:accent6>
      <a:hlink>
        <a:srgbClr val="832326"/>
      </a:hlink>
      <a:folHlink>
        <a:srgbClr val="B66113"/>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BdP_versão curta.pptx" id="{BE98249B-9EB3-499E-9338-489C62052858}" vid="{4DDE8B57-5CCE-4A2E-B72E-AB97DF4EC9C3}"/>
    </a:ext>
  </a:extLst>
</a:theme>
</file>

<file path=ppt/theme/theme2.xml><?xml version="1.0" encoding="utf-8"?>
<a:theme xmlns:a="http://schemas.openxmlformats.org/drawingml/2006/main" name="Office Theme">
  <a:themeElements>
    <a:clrScheme name="Cores Banco de Portugal - PPT">
      <a:dk1>
        <a:sysClr val="windowText" lastClr="000000"/>
      </a:dk1>
      <a:lt1>
        <a:sysClr val="window" lastClr="FFFFFF"/>
      </a:lt1>
      <a:dk2>
        <a:srgbClr val="9B7D40"/>
      </a:dk2>
      <a:lt2>
        <a:srgbClr val="FFFFFF"/>
      </a:lt2>
      <a:accent1>
        <a:srgbClr val="F2C851"/>
      </a:accent1>
      <a:accent2>
        <a:srgbClr val="00467A"/>
      </a:accent2>
      <a:accent3>
        <a:srgbClr val="ED1A3B"/>
      </a:accent3>
      <a:accent4>
        <a:srgbClr val="326831"/>
      </a:accent4>
      <a:accent5>
        <a:srgbClr val="F58232"/>
      </a:accent5>
      <a:accent6>
        <a:srgbClr val="898989"/>
      </a:accent6>
      <a:hlink>
        <a:srgbClr val="832326"/>
      </a:hlink>
      <a:folHlink>
        <a:srgbClr val="B6611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res Banco de Portugal - PPT">
      <a:dk1>
        <a:sysClr val="windowText" lastClr="000000"/>
      </a:dk1>
      <a:lt1>
        <a:sysClr val="window" lastClr="FFFFFF"/>
      </a:lt1>
      <a:dk2>
        <a:srgbClr val="9B7D40"/>
      </a:dk2>
      <a:lt2>
        <a:srgbClr val="FFFFFF"/>
      </a:lt2>
      <a:accent1>
        <a:srgbClr val="F2C851"/>
      </a:accent1>
      <a:accent2>
        <a:srgbClr val="00467A"/>
      </a:accent2>
      <a:accent3>
        <a:srgbClr val="ED1A3B"/>
      </a:accent3>
      <a:accent4>
        <a:srgbClr val="326831"/>
      </a:accent4>
      <a:accent5>
        <a:srgbClr val="F58232"/>
      </a:accent5>
      <a:accent6>
        <a:srgbClr val="898989"/>
      </a:accent6>
      <a:hlink>
        <a:srgbClr val="832326"/>
      </a:hlink>
      <a:folHlink>
        <a:srgbClr val="B6611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25A047F5E47CF43B5C1A66AC72F6EA5" ma:contentTypeVersion="3" ma:contentTypeDescription="Criar um novo documento." ma:contentTypeScope="" ma:versionID="50b64695f3a9850227d2088e07c5fa5b">
  <xsd:schema xmlns:xsd="http://www.w3.org/2001/XMLSchema" xmlns:xs="http://www.w3.org/2001/XMLSchema" xmlns:p="http://schemas.microsoft.com/office/2006/metadata/properties" xmlns:ns1="http://schemas.microsoft.com/sharepoint/v3" xmlns:ns2="d3718e0b-65cf-4aab-9f1f-13d5a9dea378" targetNamespace="http://schemas.microsoft.com/office/2006/metadata/properties" ma:root="true" ma:fieldsID="7bfa7ec462a9c3ba1982042ec1112095" ns1:_="" ns2:_="">
    <xsd:import namespace="http://schemas.microsoft.com/sharepoint/v3"/>
    <xsd:import namespace="d3718e0b-65cf-4aab-9f1f-13d5a9dea37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de Início do Agendamento" ma:description="A Data de Início de Fim é uma coluna de site criada pela funcionalidade Publicação. É utilizada para indicar a data e a hora em que esta página será mostrada aos visitantes do site pela primeira vez." ma:internalName="PublishingStartDate">
      <xsd:simpleType>
        <xsd:restriction base="dms:Unknown"/>
      </xsd:simpleType>
    </xsd:element>
    <xsd:element name="PublishingExpirationDate" ma:index="9" nillable="true" ma:displayName="Data de Fim do Agendamento" ma:description="A Data de Fim do Agendamento é uma coluna de site criada pela funcionalidade Publicação. É utilizada para indicar a data e a hora em que esta página deixará de ser mostrada aos visitantes do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3718e0b-65cf-4aab-9f1f-13d5a9dea378" elementFormDefault="qualified">
    <xsd:import namespace="http://schemas.microsoft.com/office/2006/documentManagement/types"/>
    <xsd:import namespace="http://schemas.microsoft.com/office/infopath/2007/PartnerControls"/>
    <xsd:element name="SharedWithUsers" ma:index="10" nillable="true" ma:displayName="Partilhado Com"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7DC70E-4F8E-4507-A076-76D8B1302C98}">
  <ds:schemaRefs>
    <ds:schemaRef ds:uri="http://schemas.microsoft.com/sharepoint/v3/contenttype/forms"/>
  </ds:schemaRefs>
</ds:datastoreItem>
</file>

<file path=customXml/itemProps2.xml><?xml version="1.0" encoding="utf-8"?>
<ds:datastoreItem xmlns:ds="http://schemas.openxmlformats.org/officeDocument/2006/customXml" ds:itemID="{786F5BDF-95BE-4129-AFE3-61B7A30ABA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3718e0b-65cf-4aab-9f1f-13d5a9dea3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2C05D4-00AE-4C36-A95E-4DA64A55BE67}">
  <ds:schemaRefs>
    <ds:schemaRef ds:uri="http://purl.org/dc/elements/1.1/"/>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d3718e0b-65cf-4aab-9f1f-13d5a9dea378"/>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Template_BdP_vcurta (1)</Template>
  <TotalTime>5162</TotalTime>
  <Words>1321</Words>
  <Application>Microsoft Office PowerPoint</Application>
  <PresentationFormat>Widescreen</PresentationFormat>
  <Paragraphs>321</Paragraphs>
  <Slides>25</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Calibri</vt:lpstr>
      <vt:lpstr>Lato Light</vt:lpstr>
      <vt:lpstr>Open Sans</vt:lpstr>
      <vt:lpstr>Open Sans Condensed</vt:lpstr>
      <vt:lpstr>Open Sans Extrabold</vt:lpstr>
      <vt:lpstr>Open Sans Light</vt:lpstr>
      <vt:lpstr>Open Sans Semibold</vt:lpstr>
      <vt:lpstr>Segoe UI</vt:lpstr>
      <vt:lpstr>Times New Roman</vt:lpstr>
      <vt:lpstr>Office Theme</vt:lpstr>
      <vt:lpstr>Text mining of companies annual reports in PDF format</vt:lpstr>
      <vt:lpstr>OUTLINE</vt:lpstr>
      <vt:lpstr>motivation</vt:lpstr>
      <vt:lpstr>01. motivation</vt:lpstr>
      <vt:lpstr>01. motivation</vt:lpstr>
      <vt:lpstr>01. motivation</vt:lpstr>
      <vt:lpstr>framework</vt:lpstr>
      <vt:lpstr>02. framework</vt:lpstr>
      <vt:lpstr>02. framework</vt:lpstr>
      <vt:lpstr>02. framework</vt:lpstr>
      <vt:lpstr>02. framework</vt:lpstr>
      <vt:lpstr>methodology</vt:lpstr>
      <vt:lpstr>Analyst approach</vt:lpstr>
      <vt:lpstr>Analyst approach</vt:lpstr>
      <vt:lpstr>Machine learning approach</vt:lpstr>
      <vt:lpstr>Stemming &amp; lemmatization</vt:lpstr>
      <vt:lpstr>numeric characters</vt:lpstr>
      <vt:lpstr>AtTributEs</vt:lpstr>
      <vt:lpstr>DATA MINING</vt:lpstr>
      <vt:lpstr>Conclusions and way forward</vt:lpstr>
      <vt:lpstr>04. Results and way forward</vt:lpstr>
      <vt:lpstr>04. Results and way forward</vt:lpstr>
      <vt:lpstr>04. Results and way forward</vt:lpstr>
      <vt:lpstr>04. Results and way forward</vt:lpstr>
      <vt:lpstr>Thank you</vt:lpstr>
    </vt:vector>
  </TitlesOfParts>
  <Company>Banco de Portugal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Inserir título  e subtítulo</dc:title>
  <dc:creator>Inês Aguiar</dc:creator>
  <cp:lastModifiedBy>José Miguel Soares</cp:lastModifiedBy>
  <cp:revision>294</cp:revision>
  <cp:lastPrinted>2022-11-08T12:28:57Z</cp:lastPrinted>
  <dcterms:created xsi:type="dcterms:W3CDTF">2022-02-14T15:08:40Z</dcterms:created>
  <dcterms:modified xsi:type="dcterms:W3CDTF">2023-04-21T15:37:10Z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4339546-1082-4534-91e1-91aa69eb15e8_Enabled">
    <vt:lpwstr>true</vt:lpwstr>
  </property>
  <property fmtid="{D5CDD505-2E9C-101B-9397-08002B2CF9AE}" pid="3" name="MSIP_Label_84339546-1082-4534-91e1-91aa69eb15e8_SetDate">
    <vt:lpwstr>2020-07-22T17:25:16Z</vt:lpwstr>
  </property>
  <property fmtid="{D5CDD505-2E9C-101B-9397-08002B2CF9AE}" pid="4" name="MSIP_Label_84339546-1082-4534-91e1-91aa69eb15e8_Method">
    <vt:lpwstr>Privileged</vt:lpwstr>
  </property>
  <property fmtid="{D5CDD505-2E9C-101B-9397-08002B2CF9AE}" pid="5" name="MSIP_Label_84339546-1082-4534-91e1-91aa69eb15e8_Name">
    <vt:lpwstr>Interno - Sem marca de água</vt:lpwstr>
  </property>
  <property fmtid="{D5CDD505-2E9C-101B-9397-08002B2CF9AE}" pid="6" name="MSIP_Label_84339546-1082-4534-91e1-91aa69eb15e8_SiteId">
    <vt:lpwstr>f92c299d-3d5a-4621-abd4-755e52e5161d</vt:lpwstr>
  </property>
  <property fmtid="{D5CDD505-2E9C-101B-9397-08002B2CF9AE}" pid="7" name="MSIP_Label_84339546-1082-4534-91e1-91aa69eb15e8_ActionId">
    <vt:lpwstr>278ec43b-2055-4f42-98cf-000023315d3f</vt:lpwstr>
  </property>
  <property fmtid="{D5CDD505-2E9C-101B-9397-08002B2CF9AE}" pid="8" name="MSIP_Label_84339546-1082-4534-91e1-91aa69eb15e8_ContentBits">
    <vt:lpwstr>0</vt:lpwstr>
  </property>
  <property fmtid="{D5CDD505-2E9C-101B-9397-08002B2CF9AE}" pid="9" name="ContentTypeId">
    <vt:lpwstr>0x010100925A047F5E47CF43B5C1A66AC72F6EA5</vt:lpwstr>
  </property>
</Properties>
</file>